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3"/>
    <p:sldId id="324" r:id="rId4"/>
    <p:sldId id="355" r:id="rId5"/>
    <p:sldId id="386" r:id="rId6"/>
    <p:sldId id="354" r:id="rId7"/>
    <p:sldId id="352" r:id="rId8"/>
    <p:sldId id="351" r:id="rId9"/>
    <p:sldId id="350" r:id="rId10"/>
    <p:sldId id="348" r:id="rId11"/>
    <p:sldId id="347" r:id="rId12"/>
    <p:sldId id="346" r:id="rId13"/>
    <p:sldId id="345" r:id="rId14"/>
    <p:sldId id="344" r:id="rId15"/>
    <p:sldId id="343" r:id="rId16"/>
    <p:sldId id="342" r:id="rId17"/>
    <p:sldId id="341" r:id="rId18"/>
    <p:sldId id="340" r:id="rId19"/>
    <p:sldId id="339" r:id="rId20"/>
    <p:sldId id="338" r:id="rId21"/>
    <p:sldId id="337" r:id="rId22"/>
    <p:sldId id="336" r:id="rId23"/>
    <p:sldId id="334" r:id="rId24"/>
    <p:sldId id="333" r:id="rId25"/>
    <p:sldId id="332" r:id="rId26"/>
    <p:sldId id="331" r:id="rId27"/>
    <p:sldId id="329" r:id="rId28"/>
    <p:sldId id="328" r:id="rId29"/>
    <p:sldId id="327" r:id="rId30"/>
    <p:sldId id="326" r:id="rId31"/>
    <p:sldId id="325" r:id="rId32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0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tags" Target="../tags/tag6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tags" Target="../tags/tag7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tags" Target="../tags/tag8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tags" Target="../tags/tag9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10.png"/><Relationship Id="rId2" Type="http://schemas.openxmlformats.org/officeDocument/2006/relationships/tags" Target="../tags/tag2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23570" y="1988820"/>
            <a:ext cx="10482580" cy="28244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042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01561" y="4156961"/>
            <a:ext cx="437984" cy="447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61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87153" y="2282809"/>
            <a:ext cx="418942" cy="419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358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39445" y="2301771"/>
            <a:ext cx="418942" cy="419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074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76574" y="2559407"/>
            <a:ext cx="371335" cy="391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57854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876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86095" y="3330270"/>
            <a:ext cx="342770" cy="381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913"/>
          <a:stretch>
            <a:fillRect/>
          </a:stretch>
        </p:blipFill>
        <p:spPr>
          <a:xfrm>
            <a:off x="852170" y="4148455"/>
            <a:ext cx="11339830" cy="1801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301"/>
          <a:stretch>
            <a:fillRect/>
          </a:stretch>
        </p:blipFill>
        <p:spPr>
          <a:xfrm>
            <a:off x="767080" y="1700810"/>
            <a:ext cx="11339830" cy="167929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790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6523" y="5173460"/>
            <a:ext cx="361813" cy="400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1340205"/>
            <a:ext cx="11340000" cy="3783682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052297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40958" y="6367784"/>
            <a:ext cx="361914" cy="380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6249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02569" y="4827664"/>
            <a:ext cx="971183" cy="438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92090" y="5723813"/>
            <a:ext cx="1590075" cy="467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0567547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99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6523" y="3341692"/>
            <a:ext cx="361813" cy="400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405" y="3933190"/>
            <a:ext cx="9033510" cy="2992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9610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745"/>
          <a:stretch>
            <a:fillRect/>
          </a:stretch>
        </p:blipFill>
        <p:spPr>
          <a:xfrm>
            <a:off x="360045" y="4005580"/>
            <a:ext cx="11339830" cy="93627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64"/>
          <a:stretch>
            <a:fillRect/>
          </a:stretch>
        </p:blipFill>
        <p:spPr>
          <a:xfrm>
            <a:off x="360045" y="1556665"/>
            <a:ext cx="11339830" cy="342427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43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00604" y="2425126"/>
            <a:ext cx="457027" cy="41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19848" y="4245881"/>
            <a:ext cx="523678" cy="40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216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706"/>
          <a:stretch>
            <a:fillRect/>
          </a:stretch>
        </p:blipFill>
        <p:spPr>
          <a:xfrm>
            <a:off x="6240145" y="2924810"/>
            <a:ext cx="5364480" cy="385762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0346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387590" y="1245235"/>
            <a:ext cx="2018030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69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68916" y="2378602"/>
            <a:ext cx="418942" cy="372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14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73954" y="2389035"/>
            <a:ext cx="1133047" cy="391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611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843"/>
          <a:stretch>
            <a:fillRect/>
          </a:stretch>
        </p:blipFill>
        <p:spPr>
          <a:xfrm>
            <a:off x="360045" y="1224280"/>
            <a:ext cx="10537190" cy="42928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47865" y="3073791"/>
            <a:ext cx="990915" cy="442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75775" y="2935605"/>
            <a:ext cx="1206500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60576" y="3941158"/>
            <a:ext cx="1495220" cy="433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81051" y="4932434"/>
            <a:ext cx="247728" cy="238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1439265"/>
            <a:ext cx="11340000" cy="34429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78841" y="3289513"/>
            <a:ext cx="418942" cy="429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701"/>
          <a:stretch>
            <a:fillRect/>
          </a:stretch>
        </p:blipFill>
        <p:spPr>
          <a:xfrm>
            <a:off x="360045" y="1485545"/>
            <a:ext cx="10537190" cy="17193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9835628" y="1761869"/>
            <a:ext cx="522000" cy="433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57680" y="2419985"/>
            <a:ext cx="2395220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224000"/>
            <a:ext cx="11340000" cy="53704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675" y="1224280"/>
            <a:ext cx="10721340" cy="57156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71"/>
          <a:stretch>
            <a:fillRect/>
          </a:stretch>
        </p:blipFill>
        <p:spPr>
          <a:xfrm>
            <a:off x="1343660" y="2060575"/>
            <a:ext cx="9120550" cy="329247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1756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2060930"/>
            <a:ext cx="11340000" cy="4520858"/>
          </a:xfrm>
          <a:prstGeom prst="rect">
            <a:avLst/>
          </a:prstGeom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10014093" y="2232608"/>
            <a:ext cx="552241" cy="467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white">
          <a:xfrm>
            <a:off x="1197267" y="3100536"/>
            <a:ext cx="533198" cy="505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white">
          <a:xfrm>
            <a:off x="6310264" y="4016153"/>
            <a:ext cx="1114005" cy="495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884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48614" y="2291308"/>
            <a:ext cx="2151838" cy="466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58589" y="5054873"/>
            <a:ext cx="533198" cy="390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COMMONDATA" val="eyJoZGlkIjoiMGI2YTZkNGE2Njk2NzcyNTAzOGM5ZmQ1NzQ5MzlhNzI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文字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3" baseType="lpstr">
      <vt:lpstr>Arial</vt:lpstr>
      <vt:lpstr>宋体</vt:lpstr>
      <vt:lpstr>Wingdings</vt:lpstr>
      <vt:lpstr>汉仪书宋二KW</vt:lpstr>
      <vt:lpstr>汉仪雅酷黑简</vt:lpstr>
      <vt:lpstr>汉仪中黑KW</vt:lpstr>
      <vt:lpstr>微软雅黑</vt:lpstr>
      <vt:lpstr>汉仪旗黑</vt:lpstr>
      <vt:lpstr>宋体</vt:lpstr>
      <vt:lpstr>Arial Unicode MS</vt:lpstr>
      <vt:lpstr>Calibri</vt:lpstr>
      <vt:lpstr>Helvetica Neue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木头人</cp:lastModifiedBy>
  <cp:revision>65</cp:revision>
  <dcterms:created xsi:type="dcterms:W3CDTF">2025-06-20T04:37:19Z</dcterms:created>
  <dcterms:modified xsi:type="dcterms:W3CDTF">2025-06-20T04:37:19Z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2052-6.7.1.8828</vt:lpwstr>
  </property>
  <property fmtid="{D5CDD505-2E9C-101B-9397-08002B2CF9AE}" pid="3" name="ICV">
    <vt:lpwstr>0803F182AC044BA3913AF2E555CD301E</vt:lpwstr>
  </property>
</Properties>
</file>