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7" r:id="rId12"/>
    <p:sldId id="346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0" r:id="rId27"/>
    <p:sldId id="329" r:id="rId28"/>
    <p:sldId id="328" r:id="rId29"/>
    <p:sldId id="327" r:id="rId30"/>
    <p:sldId id="326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3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4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5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16.png"/><Relationship Id="rId1" Type="http://schemas.openxmlformats.org/officeDocument/2006/relationships/tags" Target="../tags/tag6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9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tags" Target="../tags/tag10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tags" Target="../tags/tag1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22220" y="2924810"/>
            <a:ext cx="714756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92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3111352"/>
            <a:ext cx="371334" cy="39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34" b="-1839"/>
          <a:stretch>
            <a:fillRect/>
          </a:stretch>
        </p:blipFill>
        <p:spPr>
          <a:xfrm>
            <a:off x="4079875" y="3683000"/>
            <a:ext cx="4412615" cy="2942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>
            <a:fillRect/>
          </a:stretch>
        </p:blipFill>
        <p:spPr>
          <a:xfrm>
            <a:off x="360045" y="1224280"/>
            <a:ext cx="5591855" cy="36068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830800"/>
            <a:ext cx="11340000" cy="168870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368"/>
          <a:stretch>
            <a:fillRect/>
          </a:stretch>
        </p:blipFill>
        <p:spPr>
          <a:xfrm>
            <a:off x="360045" y="1224280"/>
            <a:ext cx="11339830" cy="26073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980" b="14561"/>
          <a:stretch>
            <a:fillRect/>
          </a:stretch>
        </p:blipFill>
        <p:spPr>
          <a:xfrm>
            <a:off x="4151630" y="3789045"/>
            <a:ext cx="3387725" cy="2961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68"/>
          <a:stretch>
            <a:fillRect/>
          </a:stretch>
        </p:blipFill>
        <p:spPr>
          <a:xfrm>
            <a:off x="360045" y="1484630"/>
            <a:ext cx="11339830" cy="2607310"/>
          </a:xfrm>
          <a:prstGeom prst="rect">
            <a:avLst/>
          </a:prstGeom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white">
          <a:xfrm>
            <a:off x="6786952" y="1634748"/>
            <a:ext cx="2380352" cy="44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5640705" y="2539365"/>
            <a:ext cx="217424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05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49571" y="3204990"/>
            <a:ext cx="1114005" cy="476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82115" y="4119293"/>
            <a:ext cx="1075919" cy="41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40" t="19166" r="6710" b="15794"/>
          <a:stretch>
            <a:fillRect/>
          </a:stretch>
        </p:blipFill>
        <p:spPr>
          <a:xfrm>
            <a:off x="4583430" y="4751705"/>
            <a:ext cx="2503805" cy="2106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73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48513" y="3168258"/>
            <a:ext cx="485591" cy="42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10277" y="3196850"/>
            <a:ext cx="476070" cy="419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68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4405885"/>
            <a:ext cx="371335" cy="40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4377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98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2319409"/>
            <a:ext cx="361813" cy="390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6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3366929"/>
            <a:ext cx="371335" cy="400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22537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584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49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2291267"/>
            <a:ext cx="361813" cy="40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487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28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44231" y="1519776"/>
            <a:ext cx="457027" cy="45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05994" y="1510234"/>
            <a:ext cx="552241" cy="47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67355" y="3361220"/>
            <a:ext cx="1133047" cy="486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01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2745" y="4417770"/>
            <a:ext cx="428463" cy="390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81"/>
          <a:stretch>
            <a:fillRect/>
          </a:stretch>
        </p:blipFill>
        <p:spPr>
          <a:xfrm>
            <a:off x="4655820" y="5012690"/>
            <a:ext cx="2726690" cy="1788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474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65" y="1224280"/>
            <a:ext cx="10250805" cy="56813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48165" y="1196975"/>
            <a:ext cx="64262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36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2040" y="3426131"/>
            <a:ext cx="1133047" cy="43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0125" y="4331770"/>
            <a:ext cx="1609118" cy="476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101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87"/>
          <a:stretch>
            <a:fillRect/>
          </a:stretch>
        </p:blipFill>
        <p:spPr>
          <a:xfrm>
            <a:off x="3575685" y="3860800"/>
            <a:ext cx="4739005" cy="295592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0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1414483"/>
            <a:ext cx="409420" cy="40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328803"/>
            <a:ext cx="580806" cy="42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20151" y="3243124"/>
            <a:ext cx="1085440" cy="457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268450"/>
            <a:ext cx="11340000" cy="549684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205"/>
            <a:ext cx="11340000" cy="439747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1340205"/>
            <a:ext cx="11340000" cy="549684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2636240"/>
            <a:ext cx="11340000" cy="197886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152245"/>
            <a:ext cx="1082798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80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38438" y="5644293"/>
            <a:ext cx="371335" cy="400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695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60930"/>
            <a:ext cx="11340000" cy="4536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GI2YTZkNGE2Njk2NzcyNTAzOGM5ZmQ1NzQ5MzlhNzI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文字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2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65</cp:revision>
  <dcterms:created xsi:type="dcterms:W3CDTF">2025-06-20T10:08:58Z</dcterms:created>
  <dcterms:modified xsi:type="dcterms:W3CDTF">2025-06-20T10:08:58Z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