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88" r:id="rId14"/>
    <p:sldId id="346" r:id="rId15"/>
    <p:sldId id="345" r:id="rId16"/>
    <p:sldId id="344" r:id="rId17"/>
    <p:sldId id="343" r:id="rId18"/>
    <p:sldId id="341" r:id="rId19"/>
    <p:sldId id="339" r:id="rId20"/>
    <p:sldId id="338" r:id="rId21"/>
    <p:sldId id="337" r:id="rId22"/>
    <p:sldId id="336" r:id="rId23"/>
    <p:sldId id="335" r:id="rId24"/>
    <p:sldId id="334" r:id="rId25"/>
    <p:sldId id="332" r:id="rId26"/>
    <p:sldId id="331" r:id="rId27"/>
    <p:sldId id="330" r:id="rId28"/>
    <p:sldId id="389" r:id="rId29"/>
    <p:sldId id="329" r:id="rId30"/>
    <p:sldId id="328" r:id="rId31"/>
    <p:sldId id="327" r:id="rId32"/>
    <p:sldId id="326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3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5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6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7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8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9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tags" Target="../tags/tag10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1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12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35960" y="3002280"/>
            <a:ext cx="5720080" cy="8528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0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6750" y="1529015"/>
            <a:ext cx="1056876" cy="4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2518" y="3359111"/>
            <a:ext cx="418942" cy="36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5"/>
          <a:stretch>
            <a:fillRect/>
          </a:stretch>
        </p:blipFill>
        <p:spPr>
          <a:xfrm>
            <a:off x="1703705" y="2996565"/>
            <a:ext cx="9500235" cy="367284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56"/>
          <a:stretch>
            <a:fillRect/>
          </a:stretch>
        </p:blipFill>
        <p:spPr>
          <a:xfrm>
            <a:off x="360045" y="1224280"/>
            <a:ext cx="11339830" cy="17725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685" y="3068955"/>
            <a:ext cx="4931410" cy="35210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02" r="71198"/>
          <a:stretch>
            <a:fillRect/>
          </a:stretch>
        </p:blipFill>
        <p:spPr>
          <a:xfrm>
            <a:off x="983615" y="3068955"/>
            <a:ext cx="2736215" cy="55943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623570" y="2924810"/>
            <a:ext cx="294132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44"/>
          <a:stretch>
            <a:fillRect/>
          </a:stretch>
        </p:blipFill>
        <p:spPr>
          <a:xfrm>
            <a:off x="263525" y="1413155"/>
            <a:ext cx="11339830" cy="25886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7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5270679"/>
            <a:ext cx="361813" cy="39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0" r="6238"/>
          <a:stretch>
            <a:fillRect/>
          </a:stretch>
        </p:blipFill>
        <p:spPr>
          <a:xfrm>
            <a:off x="7752080" y="4797425"/>
            <a:ext cx="1680845" cy="2014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/>
          <a:stretch>
            <a:fillRect/>
          </a:stretch>
        </p:blipFill>
        <p:spPr>
          <a:xfrm>
            <a:off x="1343660" y="1341120"/>
            <a:ext cx="2423840" cy="37979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78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92525" y="2999740"/>
            <a:ext cx="104711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2639695" y="3843020"/>
            <a:ext cx="7255510" cy="290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0205"/>
            <a:ext cx="11340000" cy="3552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4925" y="3950335"/>
            <a:ext cx="111950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96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6360" y="3750310"/>
            <a:ext cx="53022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9"/>
          <a:stretch>
            <a:fillRect/>
          </a:stretch>
        </p:blipFill>
        <p:spPr>
          <a:xfrm>
            <a:off x="5807710" y="3933190"/>
            <a:ext cx="4500245" cy="2963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205"/>
            <a:ext cx="11340000" cy="370624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0205"/>
            <a:ext cx="11340000" cy="2787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1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15380" y="2799080"/>
            <a:ext cx="238887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5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1900" y="2269490"/>
            <a:ext cx="63563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9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407817"/>
            <a:ext cx="428463" cy="39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350"/>
            <a:ext cx="11340000" cy="36453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53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5084800"/>
            <a:ext cx="11340000" cy="199141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2595"/>
            <a:ext cx="11340000" cy="2880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9293" y="1689159"/>
            <a:ext cx="1066397" cy="50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155" y="2566035"/>
            <a:ext cx="168465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30779" y="2633294"/>
            <a:ext cx="485591" cy="42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21755" y="3429635"/>
            <a:ext cx="219964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39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0" y="2060575"/>
            <a:ext cx="7787005" cy="4647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18"/>
          <a:stretch>
            <a:fillRect/>
          </a:stretch>
        </p:blipFill>
        <p:spPr>
          <a:xfrm>
            <a:off x="360045" y="1224280"/>
            <a:ext cx="11339830" cy="27809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49985" y="3185160"/>
            <a:ext cx="284670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5" t="17773" r="13635" b="914"/>
          <a:stretch>
            <a:fillRect/>
          </a:stretch>
        </p:blipFill>
        <p:spPr>
          <a:xfrm>
            <a:off x="3575685" y="2996565"/>
            <a:ext cx="6994525" cy="34613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585" y="2867025"/>
            <a:ext cx="6685915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82"/>
          <a:stretch>
            <a:fillRect/>
          </a:stretch>
        </p:blipFill>
        <p:spPr>
          <a:xfrm>
            <a:off x="486410" y="1557300"/>
            <a:ext cx="11339830" cy="18094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398405" y="1804761"/>
            <a:ext cx="542721" cy="35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2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78095" y="3120390"/>
            <a:ext cx="524129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277" y="4249212"/>
            <a:ext cx="2228010" cy="50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340205"/>
            <a:ext cx="11340000" cy="46453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28945" y="2244725"/>
            <a:ext cx="466217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484" y="3362389"/>
            <a:ext cx="2856423" cy="50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14765" y="4233545"/>
            <a:ext cx="133350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5515" y="5090160"/>
            <a:ext cx="401129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9805" y="1191260"/>
            <a:ext cx="415353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070" y="2209800"/>
            <a:ext cx="222821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77280" y="2210435"/>
            <a:ext cx="536448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9170" y="3140075"/>
            <a:ext cx="71755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63130" y="2979420"/>
            <a:ext cx="1199515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4" grpId="0" bldLvl="0" animBg="1"/>
      <p:bldP spid="1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54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84845" y="3723640"/>
            <a:ext cx="83502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5254625" y="5158105"/>
            <a:ext cx="1682750" cy="167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96695"/>
            <a:ext cx="11340000" cy="3770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2332" y="1406188"/>
            <a:ext cx="1028312" cy="48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1829" y="2377479"/>
            <a:ext cx="590327" cy="38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3768" y="4205790"/>
            <a:ext cx="1037833" cy="48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83" r="29859"/>
          <a:stretch>
            <a:fillRect/>
          </a:stretch>
        </p:blipFill>
        <p:spPr>
          <a:xfrm>
            <a:off x="7823835" y="4004945"/>
            <a:ext cx="2678430" cy="269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7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2518" y="1481792"/>
            <a:ext cx="399899" cy="50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4332" y="2446128"/>
            <a:ext cx="514156" cy="36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501" y="2455676"/>
            <a:ext cx="542720" cy="38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3299" y="3276793"/>
            <a:ext cx="1066397" cy="49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196975"/>
            <a:ext cx="10661650" cy="56121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250" y="6093460"/>
            <a:ext cx="50419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1340205"/>
            <a:ext cx="11340000" cy="365645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10908665" cy="56622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2342" y="2491153"/>
            <a:ext cx="780755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9949" y="4234680"/>
            <a:ext cx="1037833" cy="49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5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610" y="2286635"/>
            <a:ext cx="52959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2025-06-21T07:05:29Z</dcterms:created>
  <dcterms:modified xsi:type="dcterms:W3CDTF">2025-06-21T07:05:29Z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