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82" r:id="rId11"/>
    <p:sldId id="346" r:id="rId12"/>
    <p:sldId id="345" r:id="rId13"/>
    <p:sldId id="344" r:id="rId14"/>
    <p:sldId id="384" r:id="rId15"/>
    <p:sldId id="343" r:id="rId16"/>
    <p:sldId id="342" r:id="rId17"/>
    <p:sldId id="341" r:id="rId18"/>
    <p:sldId id="385" r:id="rId19"/>
    <p:sldId id="339" r:id="rId20"/>
    <p:sldId id="338" r:id="rId21"/>
    <p:sldId id="337" r:id="rId22"/>
    <p:sldId id="335" r:id="rId23"/>
    <p:sldId id="334" r:id="rId24"/>
    <p:sldId id="386" r:id="rId25"/>
    <p:sldId id="332" r:id="rId26"/>
    <p:sldId id="331" r:id="rId27"/>
    <p:sldId id="330" r:id="rId28"/>
    <p:sldId id="329" r:id="rId29"/>
    <p:sldId id="328" r:id="rId30"/>
    <p:sldId id="327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8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3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4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5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7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2924810"/>
            <a:ext cx="6080760" cy="880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>
            <a:fillRect/>
          </a:stretch>
        </p:blipFill>
        <p:spPr>
          <a:xfrm>
            <a:off x="360045" y="1341120"/>
            <a:ext cx="11372215" cy="4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4149090"/>
            <a:ext cx="62357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5013325"/>
            <a:ext cx="69088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" t="53522" r="58817" b="8441"/>
          <a:stretch>
            <a:fillRect/>
          </a:stretch>
        </p:blipFill>
        <p:spPr>
          <a:xfrm>
            <a:off x="9336405" y="4797425"/>
            <a:ext cx="2592705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350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2191331"/>
            <a:ext cx="1047355" cy="4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3955688"/>
            <a:ext cx="895012" cy="4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565" y="5589905"/>
            <a:ext cx="85661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2" t="53522" r="13226" b="8425"/>
          <a:stretch>
            <a:fillRect/>
          </a:stretch>
        </p:blipFill>
        <p:spPr>
          <a:xfrm>
            <a:off x="9120505" y="5229225"/>
            <a:ext cx="2053590" cy="163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87"/>
          <a:stretch>
            <a:fillRect/>
          </a:stretch>
        </p:blipFill>
        <p:spPr>
          <a:xfrm>
            <a:off x="360045" y="1224280"/>
            <a:ext cx="11339830" cy="1917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2997200"/>
            <a:ext cx="5180330" cy="35477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46"/>
          <a:stretch>
            <a:fillRect/>
          </a:stretch>
        </p:blipFill>
        <p:spPr>
          <a:xfrm>
            <a:off x="191135" y="1413155"/>
            <a:ext cx="11339830" cy="343507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311900" y="4437380"/>
            <a:ext cx="5433060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360045" y="1224280"/>
            <a:ext cx="8782685" cy="521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00505"/>
            <a:ext cx="6618605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805" y="1124585"/>
            <a:ext cx="2227580" cy="26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1460" y="3141345"/>
            <a:ext cx="560641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85590"/>
            <a:ext cx="832612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035" y="5012690"/>
            <a:ext cx="8326120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698605" cy="467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24305"/>
            <a:ext cx="10973435" cy="21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6990" y="3861435"/>
            <a:ext cx="1097343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165735" y="4725035"/>
            <a:ext cx="1128712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70"/>
          <a:stretch>
            <a:fillRect/>
          </a:stretch>
        </p:blipFill>
        <p:spPr>
          <a:xfrm>
            <a:off x="562610" y="1152525"/>
            <a:ext cx="11137265" cy="4781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3035" y="5336540"/>
            <a:ext cx="45402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4" r="69739" b="22888"/>
          <a:stretch>
            <a:fillRect/>
          </a:stretch>
        </p:blipFill>
        <p:spPr>
          <a:xfrm>
            <a:off x="4943475" y="5013325"/>
            <a:ext cx="2056765" cy="185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30"/>
          <a:stretch>
            <a:fillRect/>
          </a:stretch>
        </p:blipFill>
        <p:spPr>
          <a:xfrm>
            <a:off x="335280" y="1413155"/>
            <a:ext cx="11339830" cy="88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7309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7569" y="3018462"/>
            <a:ext cx="351391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r="23385" b="22877"/>
          <a:stretch>
            <a:fillRect/>
          </a:stretch>
        </p:blipFill>
        <p:spPr>
          <a:xfrm>
            <a:off x="7536180" y="3573145"/>
            <a:ext cx="3347720" cy="258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299708"/>
            <a:ext cx="428463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28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72292" y="2892524"/>
            <a:ext cx="1085440" cy="4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3817363"/>
            <a:ext cx="1056876" cy="4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274" y="3817363"/>
            <a:ext cx="1075919" cy="4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3284084"/>
            <a:ext cx="571284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755" y="4062095"/>
            <a:ext cx="12750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 b="17636"/>
          <a:stretch>
            <a:fillRect/>
          </a:stretch>
        </p:blipFill>
        <p:spPr>
          <a:xfrm>
            <a:off x="4799965" y="4653280"/>
            <a:ext cx="2538095" cy="23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5078043"/>
            <a:ext cx="552241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3370" y="5060950"/>
            <a:ext cx="9105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t="7373" r="17667" b="20829"/>
          <a:stretch>
            <a:fillRect/>
          </a:stretch>
        </p:blipFill>
        <p:spPr>
          <a:xfrm>
            <a:off x="10128250" y="4941570"/>
            <a:ext cx="1766570" cy="1472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99"/>
          <a:stretch>
            <a:fillRect/>
          </a:stretch>
        </p:blipFill>
        <p:spPr>
          <a:xfrm>
            <a:off x="360045" y="1224280"/>
            <a:ext cx="11339830" cy="2565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b="35541"/>
          <a:stretch>
            <a:fillRect/>
          </a:stretch>
        </p:blipFill>
        <p:spPr>
          <a:xfrm>
            <a:off x="3503975" y="3861435"/>
            <a:ext cx="5316175" cy="28533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01"/>
          <a:stretch>
            <a:fillRect/>
          </a:stretch>
        </p:blipFill>
        <p:spPr>
          <a:xfrm>
            <a:off x="263525" y="1341400"/>
            <a:ext cx="11339830" cy="2648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78"/>
          <a:stretch>
            <a:fillRect/>
          </a:stretch>
        </p:blipFill>
        <p:spPr>
          <a:xfrm>
            <a:off x="1055370" y="3989705"/>
            <a:ext cx="66250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360045" y="1224280"/>
            <a:ext cx="6600235" cy="4426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05255"/>
            <a:ext cx="574484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035" y="2976245"/>
            <a:ext cx="574484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27800" y="1264285"/>
            <a:ext cx="875665" cy="264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035" y="4652645"/>
            <a:ext cx="708088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8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58290"/>
            <a:ext cx="10054590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143885"/>
            <a:ext cx="80822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3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24305"/>
            <a:ext cx="10179685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34030"/>
            <a:ext cx="1119187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4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267460"/>
            <a:ext cx="9662795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672080"/>
            <a:ext cx="10440035" cy="185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052550"/>
            <a:ext cx="11340000" cy="3552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6998" y="3995331"/>
            <a:ext cx="428463" cy="3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2351405" y="4509135"/>
            <a:ext cx="7351395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07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08320" y="1116330"/>
            <a:ext cx="1692910" cy="12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0465" y="3019425"/>
            <a:ext cx="92202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615" y="2854325"/>
            <a:ext cx="978535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84985"/>
            <a:ext cx="11340000" cy="10930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3951211"/>
            <a:ext cx="380856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43700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2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700885"/>
            <a:ext cx="11340000" cy="295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1526" y="2072508"/>
            <a:ext cx="571284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3214" y="2987274"/>
            <a:ext cx="866448" cy="4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2609" y="3902040"/>
            <a:ext cx="561763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01"/>
          <a:stretch>
            <a:fillRect/>
          </a:stretch>
        </p:blipFill>
        <p:spPr>
          <a:xfrm>
            <a:off x="360045" y="1224280"/>
            <a:ext cx="10868660" cy="5183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5300980"/>
            <a:ext cx="993775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99"/>
          <a:stretch>
            <a:fillRect/>
          </a:stretch>
        </p:blipFill>
        <p:spPr>
          <a:xfrm>
            <a:off x="551180" y="1196340"/>
            <a:ext cx="10242550" cy="25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3644900"/>
            <a:ext cx="10116185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2025-06-21T13:46:23Z</dcterms:created>
  <dcterms:modified xsi:type="dcterms:W3CDTF">2025-06-21T13:46:23Z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