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85" r:id="rId21"/>
    <p:sldId id="336" r:id="rId22"/>
    <p:sldId id="335" r:id="rId23"/>
    <p:sldId id="334" r:id="rId24"/>
    <p:sldId id="333" r:id="rId25"/>
    <p:sldId id="332" r:id="rId26"/>
    <p:sldId id="330" r:id="rId27"/>
    <p:sldId id="328" r:id="rId28"/>
    <p:sldId id="386" r:id="rId29"/>
    <p:sldId id="326" r:id="rId30"/>
    <p:sldId id="387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9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15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3.png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4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5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6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7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8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125" y="3213100"/>
            <a:ext cx="9549765" cy="741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7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1423953"/>
            <a:ext cx="2237531" cy="48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190" y="2199640"/>
            <a:ext cx="520065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4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23610" y="3212465"/>
            <a:ext cx="5198745" cy="3482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6311900" y="3860800"/>
            <a:ext cx="4319905" cy="29857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1500722"/>
            <a:ext cx="1037833" cy="46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4248867"/>
            <a:ext cx="2837380" cy="41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870" y="3933190"/>
            <a:ext cx="4305935" cy="2884805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272312" y="4653497"/>
            <a:ext cx="1037833" cy="46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640" y="2379345"/>
            <a:ext cx="36175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0955" y="3215005"/>
            <a:ext cx="5626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/>
          <a:stretch>
            <a:fillRect/>
          </a:stretch>
        </p:blipFill>
        <p:spPr>
          <a:xfrm>
            <a:off x="4151630" y="3572510"/>
            <a:ext cx="4109085" cy="334073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791585" y="5589270"/>
            <a:ext cx="5626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366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5204" y="4238964"/>
            <a:ext cx="1094962" cy="5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741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5848" y="2352096"/>
            <a:ext cx="425976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7701915" y="2795270"/>
            <a:ext cx="3844925" cy="429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6225" y="2924810"/>
            <a:ext cx="2954020" cy="376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46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 b="20433"/>
          <a:stretch>
            <a:fillRect/>
          </a:stretch>
        </p:blipFill>
        <p:spPr>
          <a:xfrm>
            <a:off x="4367530" y="4490085"/>
            <a:ext cx="297180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923260"/>
            <a:ext cx="11340000" cy="4038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85"/>
          <a:stretch>
            <a:fillRect/>
          </a:stretch>
        </p:blipFill>
        <p:spPr>
          <a:xfrm>
            <a:off x="-97155" y="1195985"/>
            <a:ext cx="11339830" cy="183233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768205" y="2277110"/>
            <a:ext cx="68072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16"/>
          <a:stretch>
            <a:fillRect/>
          </a:stretch>
        </p:blipFill>
        <p:spPr>
          <a:xfrm>
            <a:off x="360045" y="1224280"/>
            <a:ext cx="11339830" cy="386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408864"/>
            <a:ext cx="428463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-2307" r="19571" b="25454"/>
          <a:stretch>
            <a:fillRect/>
          </a:stretch>
        </p:blipFill>
        <p:spPr>
          <a:xfrm>
            <a:off x="6023610" y="4076700"/>
            <a:ext cx="2946400" cy="260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0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V="1">
            <a:off x="3264535" y="3894455"/>
            <a:ext cx="12153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4310" y="4871085"/>
            <a:ext cx="53447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73"/>
          <a:stretch>
            <a:fillRect/>
          </a:stretch>
        </p:blipFill>
        <p:spPr>
          <a:xfrm>
            <a:off x="486410" y="1413155"/>
            <a:ext cx="11339830" cy="18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35" y="3462020"/>
            <a:ext cx="48196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395926"/>
            <a:ext cx="361813" cy="4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12595"/>
            <a:ext cx="11340000" cy="37615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1538357"/>
            <a:ext cx="533198" cy="4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8300" y="4243705"/>
            <a:ext cx="8661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6240145" y="3861435"/>
            <a:ext cx="5953760" cy="283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4352730"/>
            <a:ext cx="818841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5297072"/>
            <a:ext cx="856926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5375910" y="4941570"/>
            <a:ext cx="5779770" cy="183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10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2351405" y="3141345"/>
            <a:ext cx="7927340" cy="343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1"/>
          <a:stretch>
            <a:fillRect/>
          </a:stretch>
        </p:blipFill>
        <p:spPr>
          <a:xfrm>
            <a:off x="335280" y="1485545"/>
            <a:ext cx="11339830" cy="293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280" y="1760815"/>
            <a:ext cx="333249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3547" y="2704714"/>
            <a:ext cx="314206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6796" y="3600941"/>
            <a:ext cx="1094962" cy="4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38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8" r="12588"/>
          <a:stretch>
            <a:fillRect/>
          </a:stretch>
        </p:blipFill>
        <p:spPr>
          <a:xfrm>
            <a:off x="2228215" y="4509135"/>
            <a:ext cx="7603490" cy="23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56"/>
          <a:stretch>
            <a:fillRect/>
          </a:stretch>
        </p:blipFill>
        <p:spPr>
          <a:xfrm>
            <a:off x="263525" y="1341400"/>
            <a:ext cx="11339830" cy="1890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6615" y="1628140"/>
            <a:ext cx="8756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8950" y="2560320"/>
            <a:ext cx="8566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70" r="12588" b="90172"/>
          <a:stretch>
            <a:fillRect/>
          </a:stretch>
        </p:blipFill>
        <p:spPr>
          <a:xfrm>
            <a:off x="2796540" y="2925445"/>
            <a:ext cx="7603490" cy="50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62390"/>
            <a:ext cx="485591" cy="4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2415951"/>
            <a:ext cx="542720" cy="5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650" y="2125980"/>
            <a:ext cx="24961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1500" y="3157220"/>
            <a:ext cx="54209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695"/>
            <a:ext cx="11340000" cy="56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9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07935" y="3789045"/>
            <a:ext cx="4029075" cy="307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2481158"/>
            <a:ext cx="1047355" cy="4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05" y="3355340"/>
            <a:ext cx="11493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845" y="1196340"/>
            <a:ext cx="4507865" cy="148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5224413"/>
            <a:ext cx="1685289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660" y="6059805"/>
            <a:ext cx="531685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125" y="3226435"/>
            <a:ext cx="40087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1628495"/>
            <a:ext cx="11340000" cy="433925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2025-06-21T05:52:01Z</dcterms:created>
  <dcterms:modified xsi:type="dcterms:W3CDTF">2025-06-21T05:52:01Z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