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61" r:id="rId4"/>
    <p:sldId id="360" r:id="rId5"/>
    <p:sldId id="358" r:id="rId6"/>
    <p:sldId id="357" r:id="rId7"/>
    <p:sldId id="356" r:id="rId8"/>
    <p:sldId id="400" r:id="rId9"/>
    <p:sldId id="355" r:id="rId10"/>
    <p:sldId id="353" r:id="rId11"/>
    <p:sldId id="352" r:id="rId12"/>
    <p:sldId id="350" r:id="rId13"/>
    <p:sldId id="348" r:id="rId14"/>
    <p:sldId id="347" r:id="rId15"/>
    <p:sldId id="346" r:id="rId16"/>
    <p:sldId id="345" r:id="rId17"/>
    <p:sldId id="343" r:id="rId18"/>
    <p:sldId id="342" r:id="rId19"/>
    <p:sldId id="340" r:id="rId20"/>
    <p:sldId id="339" r:id="rId21"/>
    <p:sldId id="338" r:id="rId22"/>
    <p:sldId id="337" r:id="rId23"/>
    <p:sldId id="401" r:id="rId24"/>
    <p:sldId id="402" r:id="rId25"/>
    <p:sldId id="336" r:id="rId26"/>
    <p:sldId id="334" r:id="rId27"/>
    <p:sldId id="333" r:id="rId28"/>
    <p:sldId id="332" r:id="rId29"/>
    <p:sldId id="331" r:id="rId30"/>
    <p:sldId id="330" r:id="rId31"/>
    <p:sldId id="329" r:id="rId32"/>
    <p:sldId id="403" r:id="rId33"/>
    <p:sldId id="404" r:id="rId34"/>
    <p:sldId id="328" r:id="rId35"/>
    <p:sldId id="327" r:id="rId36"/>
    <p:sldId id="405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34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5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6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4.png"/><Relationship Id="rId2" Type="http://schemas.openxmlformats.org/officeDocument/2006/relationships/tags" Target="../tags/tag17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23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24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5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6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image" Target="../media/image36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30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3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33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39695" y="3212465"/>
            <a:ext cx="6816135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89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692215"/>
            <a:ext cx="285642" cy="3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5" b="16101"/>
          <a:stretch>
            <a:fillRect/>
          </a:stretch>
        </p:blipFill>
        <p:spPr>
          <a:xfrm>
            <a:off x="4511675" y="1700530"/>
            <a:ext cx="2927395" cy="30692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46"/>
          <a:stretch>
            <a:fillRect/>
          </a:stretch>
        </p:blipFill>
        <p:spPr>
          <a:xfrm>
            <a:off x="360045" y="4796435"/>
            <a:ext cx="11339830" cy="72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86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356330"/>
            <a:ext cx="11340000" cy="3085396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611570" y="3451558"/>
            <a:ext cx="285642" cy="30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3" t="24847" r="45609" b="14153"/>
          <a:stretch>
            <a:fillRect/>
          </a:stretch>
        </p:blipFill>
        <p:spPr>
          <a:xfrm>
            <a:off x="9840595" y="4580890"/>
            <a:ext cx="1997710" cy="140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8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703611"/>
            <a:ext cx="342770" cy="29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4335" b="16101"/>
          <a:stretch>
            <a:fillRect/>
          </a:stretch>
        </p:blipFill>
        <p:spPr>
          <a:xfrm>
            <a:off x="4295775" y="3284855"/>
            <a:ext cx="3084195" cy="2191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81"/>
          <a:stretch>
            <a:fillRect/>
          </a:stretch>
        </p:blipFill>
        <p:spPr>
          <a:xfrm>
            <a:off x="487045" y="5517160"/>
            <a:ext cx="11339830" cy="120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8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3320414"/>
            <a:ext cx="285642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2702278"/>
            <a:ext cx="447506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6599" y="3341276"/>
            <a:ext cx="437984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646199"/>
            <a:ext cx="771234" cy="362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125" y="2646199"/>
            <a:ext cx="799798" cy="362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9" b="15904"/>
          <a:stretch>
            <a:fillRect/>
          </a:stretch>
        </p:blipFill>
        <p:spPr>
          <a:xfrm>
            <a:off x="3791585" y="3573145"/>
            <a:ext cx="4104005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6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2063389"/>
            <a:ext cx="609370" cy="2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221" y="2702470"/>
            <a:ext cx="656977" cy="2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9" b="16741"/>
          <a:stretch>
            <a:fillRect/>
          </a:stretch>
        </p:blipFill>
        <p:spPr>
          <a:xfrm>
            <a:off x="2639740" y="3429000"/>
            <a:ext cx="7259910" cy="278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6"/>
          <a:stretch>
            <a:fillRect/>
          </a:stretch>
        </p:blipFill>
        <p:spPr>
          <a:xfrm>
            <a:off x="479425" y="1340485"/>
            <a:ext cx="4943520" cy="2945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932910"/>
            <a:ext cx="11340000" cy="2495479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348725" y="4704413"/>
            <a:ext cx="257078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3826055" y="5342569"/>
            <a:ext cx="418942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0300614" y="5342569"/>
            <a:ext cx="818841" cy="3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1" r="1428"/>
          <a:stretch>
            <a:fillRect/>
          </a:stretch>
        </p:blipFill>
        <p:spPr>
          <a:xfrm>
            <a:off x="5663565" y="1268730"/>
            <a:ext cx="5748020" cy="270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5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985460"/>
            <a:ext cx="2228010" cy="35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094"/>
          <a:stretch>
            <a:fillRect/>
          </a:stretch>
        </p:blipFill>
        <p:spPr>
          <a:xfrm>
            <a:off x="3791585" y="3933190"/>
            <a:ext cx="4359910" cy="282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244985"/>
            <a:ext cx="2237531" cy="34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850" y="3068955"/>
            <a:ext cx="3246755" cy="320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5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710156"/>
            <a:ext cx="285642" cy="30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12"/>
          <a:stretch>
            <a:fillRect/>
          </a:stretch>
        </p:blipFill>
        <p:spPr>
          <a:xfrm>
            <a:off x="360045" y="1224280"/>
            <a:ext cx="11339830" cy="1269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89" r="57526" b="1533"/>
          <a:stretch>
            <a:fillRect/>
          </a:stretch>
        </p:blipFill>
        <p:spPr>
          <a:xfrm>
            <a:off x="3359785" y="2853055"/>
            <a:ext cx="4816475" cy="36722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64"/>
          <a:stretch>
            <a:fillRect/>
          </a:stretch>
        </p:blipFill>
        <p:spPr>
          <a:xfrm>
            <a:off x="360045" y="1224280"/>
            <a:ext cx="11339830" cy="1916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778" y="2015579"/>
            <a:ext cx="323727" cy="2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t="27589" r="28245" b="1533"/>
          <a:stretch>
            <a:fillRect/>
          </a:stretch>
        </p:blipFill>
        <p:spPr>
          <a:xfrm>
            <a:off x="4295775" y="2204720"/>
            <a:ext cx="3240405" cy="367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36" b="22784"/>
          <a:stretch>
            <a:fillRect/>
          </a:stretch>
        </p:blipFill>
        <p:spPr>
          <a:xfrm>
            <a:off x="549910" y="1556385"/>
            <a:ext cx="11339830" cy="2015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34953" y="2987199"/>
            <a:ext cx="799798" cy="30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7" t="27589" r="2845" b="1533"/>
          <a:stretch>
            <a:fillRect/>
          </a:stretch>
        </p:blipFill>
        <p:spPr>
          <a:xfrm>
            <a:off x="7823835" y="2987040"/>
            <a:ext cx="2952750" cy="367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7"/>
          <a:stretch>
            <a:fillRect/>
          </a:stretch>
        </p:blipFill>
        <p:spPr>
          <a:xfrm>
            <a:off x="551180" y="1556665"/>
            <a:ext cx="11339830" cy="13033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12797" y="2363944"/>
            <a:ext cx="3846649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986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7"/>
          <a:stretch>
            <a:fillRect/>
          </a:stretch>
        </p:blipFill>
        <p:spPr>
          <a:xfrm>
            <a:off x="4295775" y="2853055"/>
            <a:ext cx="3528105" cy="30429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7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1376451"/>
            <a:ext cx="809319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403" y="2691346"/>
            <a:ext cx="323727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3958599"/>
            <a:ext cx="590326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32910"/>
          <a:stretch>
            <a:fillRect/>
          </a:stretch>
        </p:blipFill>
        <p:spPr>
          <a:xfrm>
            <a:off x="7715885" y="4364990"/>
            <a:ext cx="3162935" cy="2475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2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1964" y="1947788"/>
            <a:ext cx="3142064" cy="37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2576341"/>
            <a:ext cx="6465037" cy="3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24"/>
          <a:stretch>
            <a:fillRect/>
          </a:stretch>
        </p:blipFill>
        <p:spPr>
          <a:xfrm>
            <a:off x="360045" y="1224280"/>
            <a:ext cx="11339830" cy="476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" t="20461" r="65780" b="308"/>
          <a:stretch>
            <a:fillRect/>
          </a:stretch>
        </p:blipFill>
        <p:spPr>
          <a:xfrm>
            <a:off x="4439920" y="1700530"/>
            <a:ext cx="3456305" cy="30245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25"/>
          <a:stretch>
            <a:fillRect/>
          </a:stretch>
        </p:blipFill>
        <p:spPr>
          <a:xfrm>
            <a:off x="360045" y="4653280"/>
            <a:ext cx="11737340" cy="194373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9566910" y="5396865"/>
            <a:ext cx="8096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6"/>
          <a:stretch>
            <a:fillRect/>
          </a:stretch>
        </p:blipFill>
        <p:spPr>
          <a:xfrm>
            <a:off x="263525" y="1484630"/>
            <a:ext cx="11737340" cy="3426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04635" y="2291080"/>
            <a:ext cx="80835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2335" y="3540125"/>
            <a:ext cx="156146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68730"/>
            <a:ext cx="11995150" cy="4008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0440" y="3788410"/>
            <a:ext cx="85280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3510" y="4500880"/>
            <a:ext cx="105092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20" t="12949" r="2280" b="308"/>
          <a:stretch>
            <a:fillRect/>
          </a:stretch>
        </p:blipFill>
        <p:spPr>
          <a:xfrm>
            <a:off x="6311900" y="4580890"/>
            <a:ext cx="4958715" cy="2280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4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711604"/>
            <a:ext cx="285642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19852"/>
          <a:stretch>
            <a:fillRect/>
          </a:stretch>
        </p:blipFill>
        <p:spPr>
          <a:xfrm>
            <a:off x="9564370" y="3717290"/>
            <a:ext cx="2627630" cy="194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3253225"/>
            <a:ext cx="257078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13"/>
          <a:stretch>
            <a:fillRect/>
          </a:stretch>
        </p:blipFill>
        <p:spPr>
          <a:xfrm>
            <a:off x="335280" y="1484630"/>
            <a:ext cx="11339830" cy="1917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7" b="51487"/>
          <a:stretch>
            <a:fillRect/>
          </a:stretch>
        </p:blipFill>
        <p:spPr>
          <a:xfrm>
            <a:off x="3990385" y="3429000"/>
            <a:ext cx="4211910" cy="266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16"/>
          <a:stretch>
            <a:fillRect/>
          </a:stretch>
        </p:blipFill>
        <p:spPr>
          <a:xfrm>
            <a:off x="263525" y="1413155"/>
            <a:ext cx="11339830" cy="3247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9273" y="1668900"/>
            <a:ext cx="257078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95730"/>
            <a:ext cx="706183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35250"/>
            <a:ext cx="7112635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74770"/>
            <a:ext cx="10473690" cy="155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703570"/>
            <a:ext cx="684085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536180" y="1268730"/>
            <a:ext cx="3431540" cy="254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65"/>
          <a:stretch>
            <a:fillRect/>
          </a:stretch>
        </p:blipFill>
        <p:spPr>
          <a:xfrm>
            <a:off x="360045" y="1412875"/>
            <a:ext cx="11339830" cy="1917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8" r="6871" b="49799"/>
          <a:stretch>
            <a:fillRect/>
          </a:stretch>
        </p:blipFill>
        <p:spPr>
          <a:xfrm>
            <a:off x="4727575" y="2924810"/>
            <a:ext cx="2304370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35"/>
          <a:stretch>
            <a:fillRect/>
          </a:stretch>
        </p:blipFill>
        <p:spPr>
          <a:xfrm>
            <a:off x="263525" y="1557300"/>
            <a:ext cx="11339830" cy="2466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8064" y="1660156"/>
            <a:ext cx="418942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827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23975"/>
            <a:ext cx="8217535" cy="160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64840"/>
            <a:ext cx="8216900" cy="160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16315" y="1152525"/>
            <a:ext cx="2602230" cy="284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006975"/>
            <a:ext cx="11204575" cy="177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721465" cy="4110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10005"/>
            <a:ext cx="10937875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20950"/>
            <a:ext cx="11212830" cy="169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410075"/>
            <a:ext cx="1089088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405496"/>
            <a:ext cx="266599" cy="29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6" r="41164" b="17546"/>
          <a:stretch>
            <a:fillRect/>
          </a:stretch>
        </p:blipFill>
        <p:spPr>
          <a:xfrm>
            <a:off x="479425" y="3700780"/>
            <a:ext cx="2232025" cy="198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15"/>
          <a:stretch>
            <a:fillRect/>
          </a:stretch>
        </p:blipFill>
        <p:spPr>
          <a:xfrm>
            <a:off x="360045" y="1224280"/>
            <a:ext cx="11339830" cy="2060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749915"/>
            <a:ext cx="295162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r="6871" b="22179"/>
          <a:stretch>
            <a:fillRect/>
          </a:stretch>
        </p:blipFill>
        <p:spPr>
          <a:xfrm>
            <a:off x="3935730" y="2636520"/>
            <a:ext cx="3600405" cy="24206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54"/>
          <a:stretch>
            <a:fillRect/>
          </a:stretch>
        </p:blipFill>
        <p:spPr>
          <a:xfrm>
            <a:off x="407035" y="5157115"/>
            <a:ext cx="11339830" cy="151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" b="68559"/>
          <a:stretch>
            <a:fillRect/>
          </a:stretch>
        </p:blipFill>
        <p:spPr>
          <a:xfrm>
            <a:off x="360045" y="1296035"/>
            <a:ext cx="11573510" cy="2078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340" y="2132965"/>
            <a:ext cx="43815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7"/>
          <a:stretch>
            <a:fillRect/>
          </a:stretch>
        </p:blipFill>
        <p:spPr>
          <a:xfrm>
            <a:off x="479425" y="1412875"/>
            <a:ext cx="11269345" cy="4477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2440" y="2171065"/>
            <a:ext cx="50863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2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073420"/>
            <a:ext cx="342770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6" b="19093"/>
          <a:stretch>
            <a:fillRect/>
          </a:stretch>
        </p:blipFill>
        <p:spPr>
          <a:xfrm>
            <a:off x="4439920" y="3213100"/>
            <a:ext cx="2952160" cy="288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93"/>
          <a:stretch>
            <a:fillRect/>
          </a:stretch>
        </p:blipFill>
        <p:spPr>
          <a:xfrm>
            <a:off x="360045" y="1152525"/>
            <a:ext cx="11339830" cy="198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4650" y="2564765"/>
            <a:ext cx="45148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0" r="13860" b="17845"/>
          <a:stretch>
            <a:fillRect/>
          </a:stretch>
        </p:blipFill>
        <p:spPr>
          <a:xfrm>
            <a:off x="4871720" y="2421255"/>
            <a:ext cx="4422775" cy="19958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2" b="-1742"/>
          <a:stretch>
            <a:fillRect/>
          </a:stretch>
        </p:blipFill>
        <p:spPr>
          <a:xfrm>
            <a:off x="360045" y="4364990"/>
            <a:ext cx="11339830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66</cp:revision>
  <dcterms:created xsi:type="dcterms:W3CDTF">2025-06-20T04:25:02Z</dcterms:created>
  <dcterms:modified xsi:type="dcterms:W3CDTF">2025-06-20T04:25:02Z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