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5" r:id="rId5"/>
    <p:sldId id="354" r:id="rId6"/>
    <p:sldId id="352" r:id="rId7"/>
    <p:sldId id="351" r:id="rId8"/>
    <p:sldId id="349" r:id="rId9"/>
    <p:sldId id="348" r:id="rId10"/>
    <p:sldId id="344" r:id="rId11"/>
    <p:sldId id="343" r:id="rId12"/>
    <p:sldId id="342" r:id="rId13"/>
    <p:sldId id="386" r:id="rId14"/>
    <p:sldId id="340" r:id="rId15"/>
    <p:sldId id="339" r:id="rId16"/>
    <p:sldId id="387" r:id="rId17"/>
    <p:sldId id="337" r:id="rId18"/>
    <p:sldId id="336" r:id="rId19"/>
    <p:sldId id="335" r:id="rId20"/>
    <p:sldId id="334" r:id="rId21"/>
    <p:sldId id="333" r:id="rId22"/>
    <p:sldId id="332" r:id="rId23"/>
    <p:sldId id="388" r:id="rId24"/>
    <p:sldId id="330" r:id="rId25"/>
    <p:sldId id="389" r:id="rId26"/>
    <p:sldId id="329" r:id="rId27"/>
    <p:sldId id="390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7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0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2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3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4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33.png"/><Relationship Id="rId2" Type="http://schemas.openxmlformats.org/officeDocument/2006/relationships/tags" Target="../tags/tag15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7260" y="2924810"/>
            <a:ext cx="7636510" cy="9582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33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15"/>
          <a:stretch>
            <a:fillRect/>
          </a:stretch>
        </p:blipFill>
        <p:spPr>
          <a:xfrm>
            <a:off x="695325" y="1008380"/>
            <a:ext cx="11339830" cy="2709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573145"/>
            <a:ext cx="8251190" cy="3300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85"/>
          <a:stretch>
            <a:fillRect/>
          </a:stretch>
        </p:blipFill>
        <p:spPr>
          <a:xfrm>
            <a:off x="479425" y="1197255"/>
            <a:ext cx="11339830" cy="2738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405" y="3258885"/>
            <a:ext cx="371335" cy="39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55228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65"/>
          <a:stretch>
            <a:fillRect/>
          </a:stretch>
        </p:blipFill>
        <p:spPr>
          <a:xfrm>
            <a:off x="360045" y="1224280"/>
            <a:ext cx="11339830" cy="17725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2852775"/>
            <a:ext cx="11340000" cy="342965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35"/>
          <a:stretch>
            <a:fillRect/>
          </a:stretch>
        </p:blipFill>
        <p:spPr>
          <a:xfrm>
            <a:off x="263525" y="1340765"/>
            <a:ext cx="11339830" cy="35931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56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98585" y="1258570"/>
            <a:ext cx="117792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279351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397635"/>
            <a:ext cx="7979410" cy="111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9080" y="2846070"/>
            <a:ext cx="894651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1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452880"/>
            <a:ext cx="9448165" cy="142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2255" y="3070860"/>
            <a:ext cx="7460615" cy="112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58140" y="4476115"/>
            <a:ext cx="376301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149850"/>
            <a:ext cx="679323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6192520"/>
            <a:ext cx="571690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4" grpId="0" bldLvl="0" animBg="1"/>
      <p:bldP spid="26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208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23" r="61485" b="18887"/>
          <a:stretch>
            <a:fillRect/>
          </a:stretch>
        </p:blipFill>
        <p:spPr>
          <a:xfrm>
            <a:off x="4511675" y="3933190"/>
            <a:ext cx="3770630" cy="279781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7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519555"/>
            <a:ext cx="10852150" cy="12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25165"/>
            <a:ext cx="6496050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608630"/>
            <a:ext cx="4617884" cy="4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60020" y="5264150"/>
            <a:ext cx="728599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6280785"/>
            <a:ext cx="790511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3" grpId="0" animBg="1"/>
      <p:bldP spid="26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9"/>
          <a:stretch>
            <a:fillRect/>
          </a:stretch>
        </p:blipFill>
        <p:spPr>
          <a:xfrm>
            <a:off x="360045" y="1080770"/>
            <a:ext cx="11339830" cy="3069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 b="19181"/>
          <a:stretch>
            <a:fillRect/>
          </a:stretch>
        </p:blipFill>
        <p:spPr>
          <a:xfrm>
            <a:off x="4295775" y="3771265"/>
            <a:ext cx="3348355" cy="3154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30"/>
          <a:stretch>
            <a:fillRect/>
          </a:stretch>
        </p:blipFill>
        <p:spPr>
          <a:xfrm>
            <a:off x="217805" y="1413155"/>
            <a:ext cx="11339830" cy="2097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7079" y="1869664"/>
            <a:ext cx="590327" cy="3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4636" y="2785433"/>
            <a:ext cx="1114005" cy="41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93"/>
          <a:stretch>
            <a:fillRect/>
          </a:stretch>
        </p:blipFill>
        <p:spPr>
          <a:xfrm>
            <a:off x="360045" y="1224280"/>
            <a:ext cx="11339830" cy="27809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86955" y="2992755"/>
            <a:ext cx="132715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 r="17667" b="20818"/>
          <a:stretch>
            <a:fillRect/>
          </a:stretch>
        </p:blipFill>
        <p:spPr>
          <a:xfrm>
            <a:off x="4295775" y="3933190"/>
            <a:ext cx="3531870" cy="2815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39"/>
          <a:stretch>
            <a:fillRect/>
          </a:stretch>
        </p:blipFill>
        <p:spPr>
          <a:xfrm>
            <a:off x="335915" y="1413155"/>
            <a:ext cx="11339830" cy="25371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068320" y="2355215"/>
            <a:ext cx="13315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61"/>
          <a:stretch>
            <a:fillRect/>
          </a:stretch>
        </p:blipFill>
        <p:spPr>
          <a:xfrm>
            <a:off x="360045" y="1224280"/>
            <a:ext cx="11339830" cy="26374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12310" y="3717290"/>
            <a:ext cx="3350895" cy="303593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39"/>
          <a:stretch>
            <a:fillRect/>
          </a:stretch>
        </p:blipFill>
        <p:spPr>
          <a:xfrm>
            <a:off x="263525" y="1197255"/>
            <a:ext cx="11339830" cy="2570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788765"/>
            <a:ext cx="11340000" cy="2612298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6672580" y="5661660"/>
            <a:ext cx="4733925" cy="113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360045" y="1224280"/>
            <a:ext cx="7104425" cy="46564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528435" y="1196975"/>
            <a:ext cx="2409190" cy="299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1258570"/>
            <a:ext cx="6082030" cy="302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94970" y="4613275"/>
            <a:ext cx="6801485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5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67155"/>
            <a:ext cx="10746740" cy="1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987040"/>
            <a:ext cx="10747375" cy="133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492625"/>
            <a:ext cx="620522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266690"/>
            <a:ext cx="7930515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1" grpId="0" bldLvl="0" animBg="1"/>
      <p:bldP spid="2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92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297940"/>
            <a:ext cx="10786110" cy="137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000375"/>
            <a:ext cx="4379595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225290"/>
            <a:ext cx="498665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118735"/>
            <a:ext cx="725106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-635" y="5895340"/>
            <a:ext cx="6591935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0" grpId="0" bldLvl="0" animBg="1"/>
      <p:bldP spid="24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340205"/>
            <a:ext cx="11340000" cy="370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0605" y="4276725"/>
            <a:ext cx="46609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1340205"/>
            <a:ext cx="11340000" cy="392751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30424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r="17667" b="15004"/>
          <a:stretch>
            <a:fillRect/>
          </a:stretch>
        </p:blipFill>
        <p:spPr>
          <a:xfrm>
            <a:off x="4943475" y="3860800"/>
            <a:ext cx="2456815" cy="30422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152245"/>
            <a:ext cx="11340000" cy="3816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9547" y="4253458"/>
            <a:ext cx="361813" cy="39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55" y="5013045"/>
            <a:ext cx="11340000" cy="1786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38832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5" b="16489"/>
          <a:stretch>
            <a:fillRect/>
          </a:stretch>
        </p:blipFill>
        <p:spPr>
          <a:xfrm>
            <a:off x="4799965" y="4436745"/>
            <a:ext cx="2400300" cy="25406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97330"/>
            <a:ext cx="11340000" cy="26552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852265"/>
            <a:ext cx="11340000" cy="183079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9891638" y="5091865"/>
            <a:ext cx="361813" cy="39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5071745"/>
            <a:ext cx="11191875" cy="183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4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7078" y="4282866"/>
            <a:ext cx="542720" cy="38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2947" y="4292395"/>
            <a:ext cx="552241" cy="37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r="17667" b="16489"/>
          <a:stretch>
            <a:fillRect/>
          </a:stretch>
        </p:blipFill>
        <p:spPr>
          <a:xfrm>
            <a:off x="4727575" y="4797425"/>
            <a:ext cx="2493645" cy="215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2025-06-21T15:09:57Z</dcterms:created>
  <dcterms:modified xsi:type="dcterms:W3CDTF">2025-06-21T15:09:57Z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