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40"/>
  </p:handoutMasterIdLst>
  <p:sldIdLst>
    <p:sldId id="324" r:id="rId3"/>
    <p:sldId id="363" r:id="rId4"/>
    <p:sldId id="404" r:id="rId5"/>
    <p:sldId id="362" r:id="rId6"/>
    <p:sldId id="361" r:id="rId7"/>
    <p:sldId id="360" r:id="rId8"/>
    <p:sldId id="358" r:id="rId9"/>
    <p:sldId id="357" r:id="rId10"/>
    <p:sldId id="356" r:id="rId11"/>
    <p:sldId id="355" r:id="rId12"/>
    <p:sldId id="353" r:id="rId13"/>
    <p:sldId id="352" r:id="rId14"/>
    <p:sldId id="349" r:id="rId16"/>
    <p:sldId id="348" r:id="rId17"/>
    <p:sldId id="405" r:id="rId18"/>
    <p:sldId id="347" r:id="rId19"/>
    <p:sldId id="345" r:id="rId20"/>
    <p:sldId id="343" r:id="rId21"/>
    <p:sldId id="342" r:id="rId22"/>
    <p:sldId id="341" r:id="rId23"/>
    <p:sldId id="406" r:id="rId24"/>
    <p:sldId id="340" r:id="rId25"/>
    <p:sldId id="339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407" r:id="rId34"/>
    <p:sldId id="330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25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17.pn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image" Target="../media/image23.png"/><Relationship Id="rId4" Type="http://schemas.openxmlformats.org/officeDocument/2006/relationships/tags" Target="../tags/tag13.xml"/><Relationship Id="rId3" Type="http://schemas.openxmlformats.org/officeDocument/2006/relationships/image" Target="../media/image21.png"/><Relationship Id="rId2" Type="http://schemas.openxmlformats.org/officeDocument/2006/relationships/tags" Target="../tags/tag1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31.png"/><Relationship Id="rId2" Type="http://schemas.openxmlformats.org/officeDocument/2006/relationships/tags" Target="../tags/tag17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tags" Target="../tags/tag19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tags" Target="../tags/tag2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image" Target="../media/image41.png"/><Relationship Id="rId2" Type="http://schemas.openxmlformats.org/officeDocument/2006/relationships/tags" Target="../tags/tag22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687955" y="3013075"/>
            <a:ext cx="6816135" cy="831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840"/>
            <a:ext cx="11340000" cy="2627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1015" y="2110740"/>
            <a:ext cx="36258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 b="16073"/>
          <a:stretch>
            <a:fillRect/>
          </a:stretch>
        </p:blipFill>
        <p:spPr>
          <a:xfrm>
            <a:off x="8502650" y="3474085"/>
            <a:ext cx="2855595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091104"/>
            <a:ext cx="295163" cy="29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 r="12589" b="16814"/>
          <a:stretch>
            <a:fillRect/>
          </a:stretch>
        </p:blipFill>
        <p:spPr>
          <a:xfrm>
            <a:off x="7103745" y="3213100"/>
            <a:ext cx="4837430" cy="216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38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847570"/>
            <a:ext cx="11340000" cy="186736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523855" y="3179445"/>
            <a:ext cx="43243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78" b="50152"/>
          <a:stretch>
            <a:fillRect/>
          </a:stretch>
        </p:blipFill>
        <p:spPr>
          <a:xfrm>
            <a:off x="695325" y="4076700"/>
            <a:ext cx="3253740" cy="23869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2" r="27228" b="50152"/>
          <a:stretch>
            <a:fillRect/>
          </a:stretch>
        </p:blipFill>
        <p:spPr>
          <a:xfrm>
            <a:off x="3288030" y="4076700"/>
            <a:ext cx="2715895" cy="22974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 r="71722"/>
          <a:stretch>
            <a:fillRect/>
          </a:stretch>
        </p:blipFill>
        <p:spPr>
          <a:xfrm>
            <a:off x="6383655" y="4008755"/>
            <a:ext cx="2582545" cy="245491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55" t="49848" r="27228"/>
          <a:stretch>
            <a:fillRect/>
          </a:stretch>
        </p:blipFill>
        <p:spPr>
          <a:xfrm>
            <a:off x="9192260" y="3932555"/>
            <a:ext cx="2826385" cy="2557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8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4480" y="3247390"/>
            <a:ext cx="32893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16"/>
          <a:stretch>
            <a:fillRect/>
          </a:stretch>
        </p:blipFill>
        <p:spPr>
          <a:xfrm>
            <a:off x="360045" y="1268730"/>
            <a:ext cx="11312525" cy="328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184" y="2771114"/>
            <a:ext cx="351441" cy="31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4448" y="3389299"/>
            <a:ext cx="1861691" cy="3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50"/>
          <a:stretch>
            <a:fillRect/>
          </a:stretch>
        </p:blipFill>
        <p:spPr>
          <a:xfrm>
            <a:off x="360045" y="1341400"/>
            <a:ext cx="11312525" cy="26552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66105" y="2208394"/>
            <a:ext cx="826362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2525" y="2810510"/>
            <a:ext cx="81661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3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2045216"/>
            <a:ext cx="828362" cy="37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1515" y="2586990"/>
            <a:ext cx="163766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15032"/>
          <a:stretch>
            <a:fillRect/>
          </a:stretch>
        </p:blipFill>
        <p:spPr>
          <a:xfrm>
            <a:off x="4295775" y="3068955"/>
            <a:ext cx="3575730" cy="357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84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8" r="25921" b="13332"/>
          <a:stretch>
            <a:fillRect/>
          </a:stretch>
        </p:blipFill>
        <p:spPr>
          <a:xfrm>
            <a:off x="8183880" y="4128135"/>
            <a:ext cx="2880995" cy="23520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88540"/>
            <a:ext cx="11340000" cy="2520943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10087893" y="2752462"/>
            <a:ext cx="390377" cy="38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5098674" y="3420894"/>
            <a:ext cx="637934" cy="30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10287842" y="3420894"/>
            <a:ext cx="647455" cy="30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0495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310" y="4371340"/>
            <a:ext cx="217995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364990"/>
            <a:ext cx="3586480" cy="242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598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632224"/>
            <a:ext cx="2228010" cy="34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420620"/>
            <a:ext cx="3382010" cy="261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90"/>
          <a:stretch>
            <a:fillRect/>
          </a:stretch>
        </p:blipFill>
        <p:spPr>
          <a:xfrm>
            <a:off x="360045" y="1296035"/>
            <a:ext cx="11058525" cy="240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5565" y="2564765"/>
            <a:ext cx="50355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5"/>
          <a:stretch>
            <a:fillRect/>
          </a:stretch>
        </p:blipFill>
        <p:spPr>
          <a:xfrm>
            <a:off x="360045" y="1367790"/>
            <a:ext cx="11339830" cy="26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05" y="2773045"/>
            <a:ext cx="77152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5"/>
          <a:stretch>
            <a:fillRect/>
          </a:stretch>
        </p:blipFill>
        <p:spPr>
          <a:xfrm>
            <a:off x="360045" y="1340765"/>
            <a:ext cx="11339830" cy="3202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62210" y="2655570"/>
            <a:ext cx="133286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8610" y="3260090"/>
            <a:ext cx="197104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367790"/>
            <a:ext cx="11818620" cy="2605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930" y="2686050"/>
            <a:ext cx="368808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920" y="3392170"/>
            <a:ext cx="341947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5582005"/>
            <a:ext cx="11340000" cy="1273203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104757" y="5735172"/>
            <a:ext cx="333249" cy="28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1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1996024"/>
            <a:ext cx="1942367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7531" y="3930850"/>
            <a:ext cx="8169370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06" y="4588501"/>
            <a:ext cx="6388866" cy="37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3941090"/>
            <a:ext cx="2228010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5350" y="4003040"/>
            <a:ext cx="3084830" cy="214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8933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75910" y="2492375"/>
            <a:ext cx="4975225" cy="352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5" t="25934" r="11955"/>
          <a:stretch>
            <a:fillRect/>
          </a:stretch>
        </p:blipFill>
        <p:spPr>
          <a:xfrm>
            <a:off x="6887845" y="3677285"/>
            <a:ext cx="4270375" cy="31108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533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1381480"/>
            <a:ext cx="1123526" cy="36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8261" y="3324600"/>
            <a:ext cx="771234" cy="35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180" y="3224530"/>
            <a:ext cx="476186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1180" y="3572510"/>
            <a:ext cx="4536440" cy="3218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2635517"/>
            <a:ext cx="6131788" cy="4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2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1358332"/>
            <a:ext cx="4646448" cy="39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33"/>
          <a:stretch>
            <a:fillRect/>
          </a:stretch>
        </p:blipFill>
        <p:spPr>
          <a:xfrm>
            <a:off x="479425" y="1412875"/>
            <a:ext cx="11297285" cy="3803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9740" y="2132965"/>
            <a:ext cx="44386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77"/>
          <a:stretch>
            <a:fillRect/>
          </a:stretch>
        </p:blipFill>
        <p:spPr>
          <a:xfrm>
            <a:off x="360045" y="1296035"/>
            <a:ext cx="11339830" cy="1989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6"/>
          <a:stretch>
            <a:fillRect/>
          </a:stretch>
        </p:blipFill>
        <p:spPr>
          <a:xfrm>
            <a:off x="3935775" y="3429000"/>
            <a:ext cx="4091895" cy="258889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73"/>
          <a:stretch>
            <a:fillRect/>
          </a:stretch>
        </p:blipFill>
        <p:spPr>
          <a:xfrm>
            <a:off x="479425" y="1412520"/>
            <a:ext cx="11339830" cy="30782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4"/>
          <a:stretch>
            <a:fillRect/>
          </a:stretch>
        </p:blipFill>
        <p:spPr>
          <a:xfrm>
            <a:off x="360045" y="1224280"/>
            <a:ext cx="7247890" cy="2570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53515"/>
            <a:ext cx="7535545" cy="223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94480"/>
            <a:ext cx="11340000" cy="1854633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321945" y="3860800"/>
            <a:ext cx="11220450" cy="25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295755"/>
            <a:ext cx="11340000" cy="17782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416050"/>
            <a:ext cx="11384915" cy="17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12252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296035"/>
            <a:ext cx="11624310" cy="45072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884930"/>
            <a:ext cx="10999470" cy="18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91135" y="1412240"/>
            <a:ext cx="10999470" cy="235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57630"/>
            <a:ext cx="10783570" cy="225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849084"/>
            <a:ext cx="8997732" cy="36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85"/>
          <a:stretch>
            <a:fillRect/>
          </a:stretch>
        </p:blipFill>
        <p:spPr>
          <a:xfrm>
            <a:off x="360045" y="1224280"/>
            <a:ext cx="10911205" cy="1268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3495" y="1960245"/>
            <a:ext cx="4102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41" b="-466"/>
          <a:stretch>
            <a:fillRect/>
          </a:stretch>
        </p:blipFill>
        <p:spPr>
          <a:xfrm>
            <a:off x="911225" y="2574925"/>
            <a:ext cx="10167620" cy="422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7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2062724"/>
            <a:ext cx="295163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4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2905" y="3810635"/>
            <a:ext cx="43370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5014315"/>
            <a:ext cx="11340000" cy="1841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6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634869"/>
            <a:ext cx="276120" cy="29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681366"/>
            <a:ext cx="295162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6725" y="1969770"/>
            <a:ext cx="35941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MGI2YTZkNGE2Njk2NzcyNTAzOGM5ZmQ1NzQ5MzlhNz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66</cp:revision>
  <dcterms:created xsi:type="dcterms:W3CDTF">2025-06-20T04:12:57Z</dcterms:created>
  <dcterms:modified xsi:type="dcterms:W3CDTF">2025-06-20T04:12:57Z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