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6" r:id="rId6"/>
    <p:sldId id="334" r:id="rId7"/>
    <p:sldId id="333" r:id="rId8"/>
    <p:sldId id="331" r:id="rId9"/>
    <p:sldId id="352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8960" y="2935605"/>
            <a:ext cx="11054080" cy="986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5027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8050" y="1638517"/>
            <a:ext cx="1047355" cy="4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0569" y="4019130"/>
            <a:ext cx="495113" cy="4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80490"/>
            <a:ext cx="11340000" cy="3798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38"/>
          <a:stretch>
            <a:fillRect/>
          </a:stretch>
        </p:blipFill>
        <p:spPr>
          <a:xfrm>
            <a:off x="911225" y="4950460"/>
            <a:ext cx="11339830" cy="193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1"/>
          <a:stretch>
            <a:fillRect/>
          </a:stretch>
        </p:blipFill>
        <p:spPr>
          <a:xfrm>
            <a:off x="767080" y="981355"/>
            <a:ext cx="11339830" cy="235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1460" y="2560320"/>
            <a:ext cx="5035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336645"/>
            <a:ext cx="11340000" cy="3606939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060183" y="3880548"/>
            <a:ext cx="523677" cy="4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365365" y="4737735"/>
            <a:ext cx="137096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70585"/>
            <a:ext cx="11086465" cy="4142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96"/>
          <a:stretch>
            <a:fillRect/>
          </a:stretch>
        </p:blipFill>
        <p:spPr>
          <a:xfrm>
            <a:off x="1043940" y="4725035"/>
            <a:ext cx="11135360" cy="237617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128250" y="6308725"/>
            <a:ext cx="7213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33"/>
          <a:stretch>
            <a:fillRect/>
          </a:stretch>
        </p:blipFill>
        <p:spPr>
          <a:xfrm>
            <a:off x="695325" y="1413155"/>
            <a:ext cx="11339830" cy="1954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4575"/>
            <a:ext cx="11340000" cy="218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7000" y="3594735"/>
            <a:ext cx="4800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05" y="4220845"/>
            <a:ext cx="680720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0" r="58310" b="20431"/>
          <a:stretch>
            <a:fillRect/>
          </a:stretch>
        </p:blipFill>
        <p:spPr>
          <a:xfrm>
            <a:off x="3791585" y="4149090"/>
            <a:ext cx="3855720" cy="26428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38300"/>
            <a:ext cx="11340000" cy="4204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4661" y="1452697"/>
            <a:ext cx="1104483" cy="4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975" y="2395855"/>
            <a:ext cx="55029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80" y="3542665"/>
            <a:ext cx="79375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35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r="12589" b="20431"/>
          <a:stretch>
            <a:fillRect/>
          </a:stretch>
        </p:blipFill>
        <p:spPr>
          <a:xfrm>
            <a:off x="3935730" y="2996565"/>
            <a:ext cx="4468495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5"/>
          <a:stretch>
            <a:fillRect/>
          </a:stretch>
        </p:blipFill>
        <p:spPr>
          <a:xfrm>
            <a:off x="335280" y="1053110"/>
            <a:ext cx="11339830" cy="3640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2766" y="1654408"/>
            <a:ext cx="856926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4051" y="4064121"/>
            <a:ext cx="542721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35796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87"/>
          <a:stretch>
            <a:fillRect/>
          </a:stretch>
        </p:blipFill>
        <p:spPr>
          <a:xfrm>
            <a:off x="3431540" y="4220845"/>
            <a:ext cx="6119495" cy="2825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2025-06-21T07:10:43Z</dcterms:created>
  <dcterms:modified xsi:type="dcterms:W3CDTF">2025-06-21T07:10:43Z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