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02" r:id="rId3"/>
    <p:sldId id="324" r:id="rId4"/>
    <p:sldId id="354" r:id="rId5"/>
    <p:sldId id="353" r:id="rId6"/>
    <p:sldId id="352" r:id="rId7"/>
    <p:sldId id="351" r:id="rId8"/>
    <p:sldId id="350" r:id="rId9"/>
    <p:sldId id="349" r:id="rId10"/>
    <p:sldId id="348" r:id="rId11"/>
    <p:sldId id="347" r:id="rId12"/>
    <p:sldId id="346" r:id="rId13"/>
    <p:sldId id="345" r:id="rId14"/>
    <p:sldId id="344" r:id="rId15"/>
    <p:sldId id="343" r:id="rId16"/>
    <p:sldId id="342" r:id="rId17"/>
    <p:sldId id="340" r:id="rId18"/>
    <p:sldId id="339" r:id="rId19"/>
    <p:sldId id="337" r:id="rId20"/>
    <p:sldId id="338" r:id="rId21"/>
    <p:sldId id="336" r:id="rId22"/>
    <p:sldId id="334" r:id="rId23"/>
    <p:sldId id="332" r:id="rId24"/>
    <p:sldId id="331" r:id="rId25"/>
    <p:sldId id="330" r:id="rId26"/>
    <p:sldId id="329" r:id="rId27"/>
    <p:sldId id="328" r:id="rId28"/>
    <p:sldId id="327" r:id="rId29"/>
    <p:sldId id="326" r:id="rId30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43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6" Type="http://schemas.openxmlformats.org/officeDocument/2006/relationships/tags" Target="tags/tag21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handoutMaster" Target="handoutMasters/handoutMaster1.xml"/><Relationship Id="rId31" Type="http://schemas.openxmlformats.org/officeDocument/2006/relationships/notesMaster" Target="notesMasters/notesMaster1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image" Target="../media/image18.png"/><Relationship Id="rId2" Type="http://schemas.openxmlformats.org/officeDocument/2006/relationships/tags" Target="../tags/tag2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0.png"/><Relationship Id="rId2" Type="http://schemas.openxmlformats.org/officeDocument/2006/relationships/tags" Target="../tags/tag5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0.png"/><Relationship Id="rId2" Type="http://schemas.openxmlformats.org/officeDocument/2006/relationships/tags" Target="../tags/tag6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tags" Target="../tags/tag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image" Target="../media/image25.png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tags" Target="../tags/tag8.xml"/></Relationships>
</file>

<file path=ppt/slides/_rels/slide2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12.xml"/><Relationship Id="rId3" Type="http://schemas.openxmlformats.org/officeDocument/2006/relationships/image" Target="../media/image27.png"/><Relationship Id="rId2" Type="http://schemas.openxmlformats.org/officeDocument/2006/relationships/tags" Target="../tags/tag11.xml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9.png"/><Relationship Id="rId2" Type="http://schemas.openxmlformats.org/officeDocument/2006/relationships/tags" Target="../tags/tag13.xml"/><Relationship Id="rId1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9.png"/><Relationship Id="rId2" Type="http://schemas.openxmlformats.org/officeDocument/2006/relationships/image" Target="../media/image31.png"/><Relationship Id="rId1" Type="http://schemas.openxmlformats.org/officeDocument/2006/relationships/image" Target="../media/image28.png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3.png"/><Relationship Id="rId2" Type="http://schemas.openxmlformats.org/officeDocument/2006/relationships/tags" Target="../tags/tag14.xml"/><Relationship Id="rId1" Type="http://schemas.openxmlformats.org/officeDocument/2006/relationships/image" Target="../media/image32.png"/></Relationships>
</file>

<file path=ppt/slides/_rels/slide2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18.xml"/><Relationship Id="rId4" Type="http://schemas.openxmlformats.org/officeDocument/2006/relationships/tags" Target="../tags/tag17.xml"/><Relationship Id="rId3" Type="http://schemas.openxmlformats.org/officeDocument/2006/relationships/tags" Target="../tags/tag16.xml"/><Relationship Id="rId2" Type="http://schemas.openxmlformats.org/officeDocument/2006/relationships/image" Target="../media/image33.png"/><Relationship Id="rId1" Type="http://schemas.openxmlformats.org/officeDocument/2006/relationships/tags" Target="../tags/tag15.xml"/></Relationships>
</file>

<file path=ppt/slides/_rels/slide2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5.png"/><Relationship Id="rId2" Type="http://schemas.openxmlformats.org/officeDocument/2006/relationships/tags" Target="../tags/tag19.xml"/><Relationship Id="rId1" Type="http://schemas.openxmlformats.org/officeDocument/2006/relationships/image" Target="../media/image34.png"/></Relationships>
</file>

<file path=ppt/slides/_rels/slide2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6.png"/><Relationship Id="rId2" Type="http://schemas.openxmlformats.org/officeDocument/2006/relationships/tags" Target="../tags/tag20.xml"/><Relationship Id="rId1" Type="http://schemas.openxmlformats.org/officeDocument/2006/relationships/image" Target="../media/image3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703705" y="2433320"/>
            <a:ext cx="8596630" cy="199136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80" y="1224000"/>
            <a:ext cx="11340000" cy="4508674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5948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71788" y="1519393"/>
            <a:ext cx="361813" cy="400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13667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0310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95717" y="1424450"/>
            <a:ext cx="828362" cy="3818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59798" y="2321702"/>
            <a:ext cx="552241" cy="3818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301108" y="2312157"/>
            <a:ext cx="856926" cy="410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795717" y="3218955"/>
            <a:ext cx="828362" cy="3818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21712" y="4116208"/>
            <a:ext cx="314206" cy="3818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015465" y="4116208"/>
            <a:ext cx="875969" cy="400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2880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4190" y="690245"/>
            <a:ext cx="9877425" cy="29038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631315" y="2878455"/>
            <a:ext cx="2890520" cy="521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743700" y="2921000"/>
            <a:ext cx="3129280" cy="518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8290" y="3357880"/>
            <a:ext cx="10163175" cy="3410585"/>
          </a:xfrm>
          <a:prstGeom prst="rect">
            <a:avLst/>
          </a:prstGeom>
        </p:spPr>
      </p:pic>
      <p:sp useBgFill="1">
        <p:nvSpPr>
          <p:cNvPr id="7" name="矩形 6"/>
          <p:cNvSpPr/>
          <p:nvPr>
            <p:custDataLst>
              <p:tags r:id="rId4"/>
            </p:custDataLst>
          </p:nvPr>
        </p:nvSpPr>
        <p:spPr bwMode="white">
          <a:xfrm>
            <a:off x="1991360" y="6061710"/>
            <a:ext cx="2979420" cy="518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5"/>
            </p:custDataLst>
          </p:nvPr>
        </p:nvSpPr>
        <p:spPr bwMode="white">
          <a:xfrm>
            <a:off x="6240145" y="6032500"/>
            <a:ext cx="3509010" cy="513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  <p:bldP spid="8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36757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405088" y="2837384"/>
            <a:ext cx="380856" cy="3914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163" b="14946"/>
          <a:stretch>
            <a:fillRect/>
          </a:stretch>
        </p:blipFill>
        <p:spPr>
          <a:xfrm>
            <a:off x="3503930" y="3284855"/>
            <a:ext cx="4973320" cy="36296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7555" y="1224280"/>
            <a:ext cx="10538460" cy="5654675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7511"/>
          <a:stretch>
            <a:fillRect/>
          </a:stretch>
        </p:blipFill>
        <p:spPr>
          <a:xfrm>
            <a:off x="360045" y="1224280"/>
            <a:ext cx="11138535" cy="24932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42525" y="3016885"/>
            <a:ext cx="539115" cy="490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741" t="28451" r="2431" b="19982"/>
          <a:stretch>
            <a:fillRect/>
          </a:stretch>
        </p:blipFill>
        <p:spPr>
          <a:xfrm>
            <a:off x="3935730" y="3789045"/>
            <a:ext cx="4176350" cy="29521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712"/>
          <a:stretch>
            <a:fillRect/>
          </a:stretch>
        </p:blipFill>
        <p:spPr>
          <a:xfrm>
            <a:off x="623570" y="1700810"/>
            <a:ext cx="11138535" cy="330299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2536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406599" y="2997961"/>
            <a:ext cx="1114005" cy="4387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69219" y="3970778"/>
            <a:ext cx="1018790" cy="4482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431415" y="4904740"/>
            <a:ext cx="575945" cy="439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182" r="32271" b="23823"/>
          <a:stretch>
            <a:fillRect/>
          </a:stretch>
        </p:blipFill>
        <p:spPr>
          <a:xfrm>
            <a:off x="5087620" y="3717290"/>
            <a:ext cx="4824685" cy="2780665"/>
          </a:xfrm>
          <a:prstGeom prst="rect">
            <a:avLst/>
          </a:prstGeom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725"/>
          <a:stretch>
            <a:fillRect/>
          </a:stretch>
        </p:blipFill>
        <p:spPr>
          <a:xfrm>
            <a:off x="335280" y="1124865"/>
            <a:ext cx="11339830" cy="272641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75910" y="3717290"/>
            <a:ext cx="4382770" cy="3033395"/>
          </a:xfrm>
          <a:prstGeom prst="rect">
            <a:avLst/>
          </a:prstGeom>
        </p:spPr>
      </p:pic>
      <p:pic>
        <p:nvPicPr>
          <p:cNvPr id="7" name="img_1677721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177" r="72914"/>
          <a:stretch>
            <a:fillRect/>
          </a:stretch>
        </p:blipFill>
        <p:spPr>
          <a:xfrm>
            <a:off x="1055370" y="3789325"/>
            <a:ext cx="3071540" cy="869670"/>
          </a:xfrm>
          <a:prstGeom prst="rect">
            <a:avLst/>
          </a:prstGeom>
        </p:spPr>
      </p:pic>
      <p:sp useBgFill="1">
        <p:nvSpPr>
          <p:cNvPr id="9" name="矩形 8"/>
          <p:cNvSpPr/>
          <p:nvPr>
            <p:custDataLst>
              <p:tags r:id="rId6"/>
            </p:custDataLst>
          </p:nvPr>
        </p:nvSpPr>
        <p:spPr bwMode="white">
          <a:xfrm>
            <a:off x="839470" y="3861435"/>
            <a:ext cx="3481705" cy="688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4243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283460" y="2200275"/>
            <a:ext cx="447675" cy="540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101590" y="3115945"/>
            <a:ext cx="523875" cy="530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70" y="3932910"/>
            <a:ext cx="11340000" cy="1869050"/>
          </a:xfrm>
          <a:prstGeom prst="rect">
            <a:avLst/>
          </a:prstGeom>
        </p:spPr>
      </p:pic>
      <p:sp useBgFill="1">
        <p:nvSpPr>
          <p:cNvPr id="6" name="矩形 5"/>
          <p:cNvSpPr/>
          <p:nvPr>
            <p:custDataLst>
              <p:tags r:id="rId4"/>
            </p:custDataLst>
          </p:nvPr>
        </p:nvSpPr>
        <p:spPr bwMode="white">
          <a:xfrm>
            <a:off x="8302442" y="5153514"/>
            <a:ext cx="780755" cy="3814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8030"/>
          <a:stretch>
            <a:fillRect/>
          </a:stretch>
        </p:blipFill>
        <p:spPr>
          <a:xfrm>
            <a:off x="360045" y="1224280"/>
            <a:ext cx="11339830" cy="184495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3575685" y="3068955"/>
            <a:ext cx="5325110" cy="34842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18602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186599" y="1567654"/>
            <a:ext cx="2142316" cy="505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59510" y="2183130"/>
            <a:ext cx="4128135" cy="826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549" t="34457" r="21481" b="634"/>
          <a:stretch>
            <a:fillRect/>
          </a:stretch>
        </p:blipFill>
        <p:spPr>
          <a:xfrm>
            <a:off x="5807710" y="4725035"/>
            <a:ext cx="3400425" cy="2081530"/>
          </a:xfrm>
          <a:prstGeom prst="rect">
            <a:avLst/>
          </a:prstGeom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5355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140460" y="5759450"/>
            <a:ext cx="2837180" cy="598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80100" y="4653280"/>
            <a:ext cx="3272155" cy="21412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5333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1934"/>
          <a:stretch>
            <a:fillRect/>
          </a:stretch>
        </p:blipFill>
        <p:spPr>
          <a:xfrm>
            <a:off x="1127125" y="4364990"/>
            <a:ext cx="11339830" cy="6486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302"/>
          <a:stretch>
            <a:fillRect/>
          </a:stretch>
        </p:blipFill>
        <p:spPr>
          <a:xfrm>
            <a:off x="983615" y="1341400"/>
            <a:ext cx="11339830" cy="2825470"/>
          </a:xfrm>
          <a:prstGeom prst="rect">
            <a:avLst/>
          </a:prstGeom>
        </p:spPr>
      </p:pic>
      <p:sp useBgFill="1">
        <p:nvSpPr>
          <p:cNvPr id="9" name="矩形 8"/>
          <p:cNvSpPr/>
          <p:nvPr>
            <p:custDataLst>
              <p:tags r:id="rId3"/>
            </p:custDataLst>
          </p:nvPr>
        </p:nvSpPr>
        <p:spPr bwMode="white">
          <a:xfrm>
            <a:off x="7400925" y="1414780"/>
            <a:ext cx="1868805" cy="631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4"/>
            </p:custDataLst>
          </p:nvPr>
        </p:nvSpPr>
        <p:spPr bwMode="white">
          <a:xfrm>
            <a:off x="8762365" y="2446655"/>
            <a:ext cx="2247265" cy="539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5"/>
            </p:custDataLst>
          </p:nvPr>
        </p:nvSpPr>
        <p:spPr bwMode="white">
          <a:xfrm>
            <a:off x="945515" y="3254375"/>
            <a:ext cx="4970780" cy="674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0" grpId="0" bldLvl="0" animBg="1"/>
      <p:bldP spid="11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6984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8960"/>
          <a:stretch>
            <a:fillRect/>
          </a:stretch>
        </p:blipFill>
        <p:spPr>
          <a:xfrm>
            <a:off x="1127125" y="5393690"/>
            <a:ext cx="11339830" cy="915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235"/>
          <a:stretch>
            <a:fillRect/>
          </a:stretch>
        </p:blipFill>
        <p:spPr>
          <a:xfrm>
            <a:off x="647700" y="1269010"/>
            <a:ext cx="11339830" cy="19701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59644" y="2465544"/>
            <a:ext cx="333249" cy="3915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035" y="3141065"/>
            <a:ext cx="11340000" cy="349763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3304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130290" y="1431925"/>
            <a:ext cx="1300480" cy="564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957581" y="1500170"/>
            <a:ext cx="561763" cy="4285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130730" y="2509619"/>
            <a:ext cx="418942" cy="3714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605541" y="3423838"/>
            <a:ext cx="723627" cy="438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045289" y="4423764"/>
            <a:ext cx="723627" cy="4285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551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224685" y="1443202"/>
            <a:ext cx="666498" cy="6194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776460" y="2360930"/>
            <a:ext cx="1189990" cy="568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759710" y="3270885"/>
            <a:ext cx="2113280" cy="713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50010" y="4333875"/>
            <a:ext cx="1024890" cy="568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445000" y="4333875"/>
            <a:ext cx="866140" cy="568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bldLvl="0" animBg="1"/>
      <p:bldP spid="8" grpId="0" bldLvl="0" animBg="1"/>
      <p:bldP spid="10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4534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120201" y="1471743"/>
            <a:ext cx="504634" cy="5050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101914" y="2519890"/>
            <a:ext cx="514156" cy="3525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129219" y="2443661"/>
            <a:ext cx="380856" cy="5145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748780" y="3359150"/>
            <a:ext cx="1107440" cy="596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149773" y="4425611"/>
            <a:ext cx="533198" cy="438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3170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405088" y="4132915"/>
            <a:ext cx="380856" cy="3910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80" y="1268450"/>
            <a:ext cx="11340000" cy="194716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0152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86045" y="1528858"/>
            <a:ext cx="371335" cy="4001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4530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81309" y="3494188"/>
            <a:ext cx="361813" cy="4006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COMMONDATA" val="eyJoZGlkIjoiMGI2YTZkNGE2Njk2NzcyNTAzOGM5ZmQ1NzQ5MzlhNzIifQ==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41" baseType="lpstr">
      <vt:lpstr>Arial</vt:lpstr>
      <vt:lpstr>宋体</vt:lpstr>
      <vt:lpstr>Wingdings</vt:lpstr>
      <vt:lpstr>汉仪书宋二KW</vt:lpstr>
      <vt:lpstr>汉仪雅酷黑简</vt:lpstr>
      <vt:lpstr>汉仪中黑KW</vt:lpstr>
      <vt:lpstr>微软雅黑</vt:lpstr>
      <vt:lpstr>汉仪旗黑</vt:lpstr>
      <vt:lpstr>宋体</vt:lpstr>
      <vt:lpstr>Arial Unicode MS</vt:lpstr>
      <vt:lpstr>Calibri</vt:lpstr>
      <vt:lpstr>Helvetica Neue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木头人</cp:lastModifiedBy>
  <cp:revision>66</cp:revision>
  <dcterms:created xsi:type="dcterms:W3CDTF">2025-06-21T02:36:58Z</dcterms:created>
  <dcterms:modified xsi:type="dcterms:W3CDTF">2025-06-21T02:36:58Z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2052-6.7.1.8828</vt:lpwstr>
  </property>
  <property fmtid="{D5CDD505-2E9C-101B-9397-08002B2CF9AE}" pid="3" name="ICV">
    <vt:lpwstr>0803F182AC044BA3913AF2E555CD301E</vt:lpwstr>
  </property>
</Properties>
</file>