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3"/>
    <p:sldId id="324" r:id="rId4"/>
    <p:sldId id="390" r:id="rId5"/>
    <p:sldId id="389" r:id="rId6"/>
    <p:sldId id="388" r:id="rId7"/>
    <p:sldId id="387" r:id="rId8"/>
    <p:sldId id="456" r:id="rId9"/>
    <p:sldId id="384" r:id="rId10"/>
    <p:sldId id="383" r:id="rId11"/>
    <p:sldId id="381" r:id="rId12"/>
    <p:sldId id="380" r:id="rId13"/>
    <p:sldId id="457" r:id="rId14"/>
    <p:sldId id="377" r:id="rId15"/>
    <p:sldId id="376" r:id="rId16"/>
    <p:sldId id="375" r:id="rId17"/>
    <p:sldId id="374" r:id="rId18"/>
    <p:sldId id="373" r:id="rId19"/>
    <p:sldId id="458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3" r:id="rId28"/>
    <p:sldId id="362" r:id="rId29"/>
    <p:sldId id="361" r:id="rId30"/>
    <p:sldId id="360" r:id="rId31"/>
    <p:sldId id="359" r:id="rId32"/>
    <p:sldId id="459" r:id="rId33"/>
    <p:sldId id="358" r:id="rId34"/>
    <p:sldId id="356" r:id="rId35"/>
    <p:sldId id="355" r:id="rId36"/>
    <p:sldId id="353" r:id="rId37"/>
    <p:sldId id="352" r:id="rId38"/>
    <p:sldId id="351" r:id="rId39"/>
    <p:sldId id="349" r:id="rId40"/>
    <p:sldId id="348" r:id="rId41"/>
    <p:sldId id="345" r:id="rId42"/>
    <p:sldId id="344" r:id="rId43"/>
    <p:sldId id="343" r:id="rId44"/>
    <p:sldId id="342" r:id="rId45"/>
    <p:sldId id="341" r:id="rId46"/>
    <p:sldId id="340" r:id="rId47"/>
    <p:sldId id="339" r:id="rId48"/>
    <p:sldId id="338" r:id="rId49"/>
    <p:sldId id="337" r:id="rId50"/>
    <p:sldId id="336" r:id="rId51"/>
    <p:sldId id="335" r:id="rId52"/>
    <p:sldId id="333" r:id="rId53"/>
    <p:sldId id="331" r:id="rId54"/>
    <p:sldId id="460" r:id="rId55"/>
    <p:sldId id="329" r:id="rId56"/>
    <p:sldId id="327" r:id="rId57"/>
    <p:sldId id="326" r:id="rId58"/>
    <p:sldId id="325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38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tags" Target="../tags/tag13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4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5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6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7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8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9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20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2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49.png"/><Relationship Id="rId2" Type="http://schemas.openxmlformats.org/officeDocument/2006/relationships/tags" Target="../tags/tag22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24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2.png"/><Relationship Id="rId2" Type="http://schemas.openxmlformats.org/officeDocument/2006/relationships/tags" Target="../tags/tag25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26.xml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27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tags" Target="../tags/tag28.xml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tags" Target="../tags/tag29.xml"/><Relationship Id="rId1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image" Target="../media/image68.png"/><Relationship Id="rId4" Type="http://schemas.openxmlformats.org/officeDocument/2006/relationships/tags" Target="../tags/tag31.xml"/><Relationship Id="rId3" Type="http://schemas.openxmlformats.org/officeDocument/2006/relationships/image" Target="../media/image64.png"/><Relationship Id="rId2" Type="http://schemas.openxmlformats.org/officeDocument/2006/relationships/tags" Target="../tags/tag30.xml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0.png"/><Relationship Id="rId2" Type="http://schemas.openxmlformats.org/officeDocument/2006/relationships/tags" Target="../tags/tag34.xml"/><Relationship Id="rId1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2.png"/><Relationship Id="rId2" Type="http://schemas.openxmlformats.org/officeDocument/2006/relationships/tags" Target="../tags/tag35.xml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Relationship Id="rId3" Type="http://schemas.openxmlformats.org/officeDocument/2006/relationships/image" Target="../media/image75.png"/><Relationship Id="rId2" Type="http://schemas.openxmlformats.org/officeDocument/2006/relationships/tags" Target="../tags/tag36.xml"/><Relationship Id="rId1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9565" y="2937510"/>
            <a:ext cx="645287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378602"/>
            <a:ext cx="514156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39"/>
          <a:stretch>
            <a:fillRect/>
          </a:stretch>
        </p:blipFill>
        <p:spPr>
          <a:xfrm>
            <a:off x="360045" y="1224280"/>
            <a:ext cx="11339830" cy="1772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7440" y="2996565"/>
            <a:ext cx="5527675" cy="3578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4"/>
          <a:stretch>
            <a:fillRect/>
          </a:stretch>
        </p:blipFill>
        <p:spPr>
          <a:xfrm>
            <a:off x="335280" y="1269010"/>
            <a:ext cx="11339830" cy="27283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4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7002" y="2359518"/>
            <a:ext cx="2846901" cy="4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853055"/>
            <a:ext cx="8641715" cy="387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25" y="2996565"/>
            <a:ext cx="589978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419481"/>
            <a:ext cx="542720" cy="36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5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5" y="2015845"/>
            <a:ext cx="11340000" cy="1056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8585" y="2118995"/>
            <a:ext cx="96774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65"/>
          <a:stretch>
            <a:fillRect/>
          </a:stretch>
        </p:blipFill>
        <p:spPr>
          <a:xfrm>
            <a:off x="191135" y="1124865"/>
            <a:ext cx="11339830" cy="8906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164330" y="3171190"/>
            <a:ext cx="3864020" cy="382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2035" y="3114675"/>
            <a:ext cx="145224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289" y="3350846"/>
            <a:ext cx="590327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22528"/>
          <a:stretch>
            <a:fillRect/>
          </a:stretch>
        </p:blipFill>
        <p:spPr>
          <a:xfrm>
            <a:off x="4224020" y="3933190"/>
            <a:ext cx="3785870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6"/>
          <a:stretch>
            <a:fillRect/>
          </a:stretch>
        </p:blipFill>
        <p:spPr>
          <a:xfrm>
            <a:off x="479425" y="1269010"/>
            <a:ext cx="11339830" cy="1814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11010" y="2205355"/>
            <a:ext cx="30556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2775"/>
            <a:ext cx="11340000" cy="2378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3559231"/>
            <a:ext cx="428463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45990"/>
            <a:ext cx="11340000" cy="1963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70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5229719"/>
            <a:ext cx="371334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68450"/>
            <a:ext cx="11340000" cy="36619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4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12"/>
          <a:stretch>
            <a:fillRect/>
          </a:stretch>
        </p:blipFill>
        <p:spPr>
          <a:xfrm>
            <a:off x="983615" y="5085080"/>
            <a:ext cx="11339830" cy="100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8"/>
          <a:stretch>
            <a:fillRect/>
          </a:stretch>
        </p:blipFill>
        <p:spPr>
          <a:xfrm>
            <a:off x="360045" y="1484910"/>
            <a:ext cx="11339830" cy="2614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8030" y="3423920"/>
            <a:ext cx="4337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60520"/>
            <a:ext cx="11340000" cy="2896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5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69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2425042"/>
            <a:ext cx="466549" cy="3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3224384"/>
            <a:ext cx="828362" cy="4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5986819"/>
            <a:ext cx="323727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92321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55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4828540" y="3573145"/>
            <a:ext cx="2451735" cy="33121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23"/>
          <a:stretch>
            <a:fillRect/>
          </a:stretch>
        </p:blipFill>
        <p:spPr>
          <a:xfrm>
            <a:off x="360045" y="1413155"/>
            <a:ext cx="11339830" cy="1791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r="12589"/>
          <a:stretch>
            <a:fillRect/>
          </a:stretch>
        </p:blipFill>
        <p:spPr>
          <a:xfrm>
            <a:off x="4295775" y="3068955"/>
            <a:ext cx="5194935" cy="37160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5301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61460" y="1210310"/>
            <a:ext cx="12134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0418" y="1426014"/>
            <a:ext cx="476070" cy="4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494" y="2341313"/>
            <a:ext cx="476070" cy="4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9240" y="3147060"/>
            <a:ext cx="6673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6413" y="5144417"/>
            <a:ext cx="1018790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9342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8543925" y="4869180"/>
            <a:ext cx="2907665" cy="20624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7780" y="4208780"/>
            <a:ext cx="48926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5034280"/>
            <a:ext cx="855662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185" y="5084445"/>
            <a:ext cx="5524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5996940"/>
            <a:ext cx="40570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540" y="3116580"/>
            <a:ext cx="11614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890" y="4166870"/>
            <a:ext cx="8851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4019" r="5606"/>
          <a:stretch>
            <a:fillRect/>
          </a:stretch>
        </p:blipFill>
        <p:spPr>
          <a:xfrm>
            <a:off x="8903970" y="4653280"/>
            <a:ext cx="2561590" cy="218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10" y="3954780"/>
            <a:ext cx="14693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5876645"/>
            <a:ext cx="11340000" cy="852549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98625" y="5930900"/>
            <a:ext cx="10661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3548701"/>
            <a:ext cx="457027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0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1" r="73146"/>
          <a:stretch>
            <a:fillRect/>
          </a:stretch>
        </p:blipFill>
        <p:spPr>
          <a:xfrm>
            <a:off x="4662805" y="2924810"/>
            <a:ext cx="2867025" cy="3845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628495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0185" y="4073525"/>
            <a:ext cx="28467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2" b="1067"/>
          <a:stretch>
            <a:fillRect/>
          </a:stretch>
        </p:blipFill>
        <p:spPr>
          <a:xfrm>
            <a:off x="7320280" y="3789045"/>
            <a:ext cx="3783965" cy="3036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90" y="3860800"/>
            <a:ext cx="3111500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210" y="4890135"/>
            <a:ext cx="190944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060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3435403"/>
            <a:ext cx="314206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871720" y="4004945"/>
            <a:ext cx="2864485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5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r="20842"/>
          <a:stretch>
            <a:fillRect/>
          </a:stretch>
        </p:blipFill>
        <p:spPr>
          <a:xfrm>
            <a:off x="8256270" y="3933190"/>
            <a:ext cx="2785110" cy="299402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6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90745" y="4282440"/>
            <a:ext cx="2711450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5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/>
          <a:stretch>
            <a:fillRect/>
          </a:stretch>
        </p:blipFill>
        <p:spPr>
          <a:xfrm>
            <a:off x="3935730" y="4077335"/>
            <a:ext cx="5003165" cy="315849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4277621"/>
            <a:ext cx="371335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767080" y="1341120"/>
            <a:ext cx="5087665" cy="403796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19187"/>
          <a:stretch>
            <a:fillRect/>
          </a:stretch>
        </p:blipFill>
        <p:spPr>
          <a:xfrm>
            <a:off x="5015865" y="4074795"/>
            <a:ext cx="302069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3519475"/>
            <a:ext cx="342769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0930"/>
            <a:ext cx="11340000" cy="348497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986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21244" r="13860" b="19187"/>
          <a:stretch>
            <a:fillRect/>
          </a:stretch>
        </p:blipFill>
        <p:spPr>
          <a:xfrm>
            <a:off x="4871720" y="4869180"/>
            <a:ext cx="2850515" cy="19812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978630"/>
            <a:ext cx="11340000" cy="96185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732915" y="4013835"/>
            <a:ext cx="118173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8502650" y="4197985"/>
            <a:ext cx="5524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56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3287395" y="3284855"/>
            <a:ext cx="5364480" cy="333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28"/>
          <a:stretch>
            <a:fillRect/>
          </a:stretch>
        </p:blipFill>
        <p:spPr>
          <a:xfrm>
            <a:off x="191135" y="1413155"/>
            <a:ext cx="11339830" cy="285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2525" y="1679418"/>
            <a:ext cx="390377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5710" y="3366770"/>
            <a:ext cx="125730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30822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789045"/>
            <a:ext cx="778256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61440"/>
            <a:ext cx="10156825" cy="24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011295"/>
            <a:ext cx="467487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14"/>
          <a:stretch>
            <a:fillRect/>
          </a:stretch>
        </p:blipFill>
        <p:spPr>
          <a:xfrm>
            <a:off x="384175" y="5500370"/>
            <a:ext cx="11339830" cy="764820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479425" y="5445760"/>
            <a:ext cx="101682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30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1"/>
          <a:stretch>
            <a:fillRect/>
          </a:stretch>
        </p:blipFill>
        <p:spPr>
          <a:xfrm>
            <a:off x="360045" y="1271550"/>
            <a:ext cx="11339830" cy="47927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453515"/>
            <a:ext cx="10622280" cy="283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532630"/>
            <a:ext cx="100183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217160"/>
            <a:ext cx="108165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7"/>
          <a:stretch>
            <a:fillRect/>
          </a:stretch>
        </p:blipFill>
        <p:spPr>
          <a:xfrm>
            <a:off x="360045" y="1053465"/>
            <a:ext cx="11339830" cy="4391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0790" y="5301615"/>
            <a:ext cx="1934210" cy="148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52"/>
          <a:stretch>
            <a:fillRect/>
          </a:stretch>
        </p:blipFill>
        <p:spPr>
          <a:xfrm>
            <a:off x="191135" y="1197255"/>
            <a:ext cx="11339830" cy="990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18254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/>
          <a:stretch>
            <a:fillRect/>
          </a:stretch>
        </p:blipFill>
        <p:spPr>
          <a:xfrm>
            <a:off x="6096000" y="2924810"/>
            <a:ext cx="4739640" cy="378269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567305" y="3127375"/>
            <a:ext cx="287528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924810"/>
            <a:ext cx="4648835" cy="371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3310243"/>
            <a:ext cx="866448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r="9828"/>
          <a:stretch>
            <a:fillRect/>
          </a:stretch>
        </p:blipFill>
        <p:spPr>
          <a:xfrm>
            <a:off x="10343515" y="2905760"/>
            <a:ext cx="1848485" cy="174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9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7"/>
          <a:stretch>
            <a:fillRect/>
          </a:stretch>
        </p:blipFill>
        <p:spPr>
          <a:xfrm>
            <a:off x="6743700" y="2204720"/>
            <a:ext cx="6332220" cy="4379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65" b="83558"/>
          <a:stretch>
            <a:fillRect/>
          </a:stretch>
        </p:blipFill>
        <p:spPr>
          <a:xfrm>
            <a:off x="1199515" y="2997200"/>
            <a:ext cx="2783840" cy="86995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99515" y="3068955"/>
            <a:ext cx="27178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7845" y="2204720"/>
            <a:ext cx="4326890" cy="418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0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2025-06-21T16:10:12Z</dcterms:created>
  <dcterms:modified xsi:type="dcterms:W3CDTF">2025-06-21T16:10:12Z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