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56" r:id="rId5"/>
    <p:sldId id="390" r:id="rId6"/>
    <p:sldId id="355" r:id="rId7"/>
    <p:sldId id="354" r:id="rId8"/>
    <p:sldId id="353" r:id="rId9"/>
    <p:sldId id="352" r:id="rId10"/>
    <p:sldId id="351" r:id="rId11"/>
    <p:sldId id="350" r:id="rId12"/>
    <p:sldId id="391" r:id="rId13"/>
    <p:sldId id="347" r:id="rId14"/>
    <p:sldId id="346" r:id="rId15"/>
    <p:sldId id="345" r:id="rId16"/>
    <p:sldId id="344" r:id="rId17"/>
    <p:sldId id="343" r:id="rId18"/>
    <p:sldId id="341" r:id="rId19"/>
    <p:sldId id="340" r:id="rId20"/>
    <p:sldId id="339" r:id="rId21"/>
    <p:sldId id="392" r:id="rId22"/>
    <p:sldId id="337" r:id="rId23"/>
    <p:sldId id="336" r:id="rId24"/>
    <p:sldId id="335" r:id="rId25"/>
    <p:sldId id="334" r:id="rId26"/>
    <p:sldId id="332" r:id="rId27"/>
    <p:sldId id="393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9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2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2924810"/>
            <a:ext cx="5588000" cy="8947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92"/>
          <a:stretch>
            <a:fillRect/>
          </a:stretch>
        </p:blipFill>
        <p:spPr>
          <a:xfrm>
            <a:off x="360045" y="1152525"/>
            <a:ext cx="11339830" cy="33568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4" r="69100"/>
          <a:stretch>
            <a:fillRect/>
          </a:stretch>
        </p:blipFill>
        <p:spPr>
          <a:xfrm>
            <a:off x="5066030" y="4425950"/>
            <a:ext cx="2200910" cy="23901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92"/>
          <a:stretch>
            <a:fillRect/>
          </a:stretch>
        </p:blipFill>
        <p:spPr>
          <a:xfrm>
            <a:off x="46990" y="1340765"/>
            <a:ext cx="11339830" cy="758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15" y="1988540"/>
            <a:ext cx="11340000" cy="9782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995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5430520"/>
            <a:ext cx="283718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/>
          <a:stretch>
            <a:fillRect/>
          </a:stretch>
        </p:blipFill>
        <p:spPr>
          <a:xfrm>
            <a:off x="8256270" y="4436745"/>
            <a:ext cx="4077970" cy="2378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025" y="4436745"/>
            <a:ext cx="3204210" cy="239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2197433"/>
            <a:ext cx="1037833" cy="46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3075431"/>
            <a:ext cx="399899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340" y="2932430"/>
            <a:ext cx="428815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9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2243932"/>
            <a:ext cx="399898" cy="35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0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596640"/>
            <a:ext cx="9269095" cy="326136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015865" y="5248275"/>
            <a:ext cx="2002790" cy="443230"/>
          </a:xfrm>
          <a:prstGeom prst="rect">
            <a:avLst/>
          </a:prstGeom>
          <a:solidFill>
            <a:srgbClr val="FDE9F1"/>
          </a:solidFill>
          <a:ln w="25400">
            <a:solidFill>
              <a:srgbClr val="FDE9F1"/>
            </a:solidFill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871720" y="6021070"/>
            <a:ext cx="2002790" cy="443230"/>
          </a:xfrm>
          <a:prstGeom prst="rect">
            <a:avLst/>
          </a:prstGeom>
          <a:solidFill>
            <a:srgbClr val="FDE9F1"/>
          </a:solidFill>
          <a:ln w="25400">
            <a:solidFill>
              <a:srgbClr val="FDE9F1"/>
            </a:solidFill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3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5520772"/>
            <a:ext cx="1047355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349416"/>
            <a:ext cx="8483576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312696"/>
            <a:ext cx="514156" cy="34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96"/>
          <a:stretch>
            <a:fillRect/>
          </a:stretch>
        </p:blipFill>
        <p:spPr>
          <a:xfrm>
            <a:off x="360045" y="1224280"/>
            <a:ext cx="11339830" cy="2565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495550" y="3860800"/>
            <a:ext cx="7018655" cy="283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8688070" y="3861435"/>
            <a:ext cx="2566035" cy="28625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04"/>
          <a:stretch>
            <a:fillRect/>
          </a:stretch>
        </p:blipFill>
        <p:spPr>
          <a:xfrm>
            <a:off x="306070" y="1549680"/>
            <a:ext cx="11339830" cy="28007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9830" y="2493010"/>
            <a:ext cx="700278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3430" y="3568597"/>
            <a:ext cx="552241" cy="5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370" y="3963035"/>
            <a:ext cx="65786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97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5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98190" y="5110480"/>
            <a:ext cx="56686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85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46"/>
          <a:stretch>
            <a:fillRect/>
          </a:stretch>
        </p:blipFill>
        <p:spPr>
          <a:xfrm>
            <a:off x="360045" y="1224280"/>
            <a:ext cx="11339830" cy="364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315" y="3088005"/>
            <a:ext cx="89471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2060" y="3932555"/>
            <a:ext cx="11328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4806315" y="4364990"/>
            <a:ext cx="6485255" cy="2332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74"/>
          <a:stretch>
            <a:fillRect/>
          </a:stretch>
        </p:blipFill>
        <p:spPr>
          <a:xfrm>
            <a:off x="623570" y="1484910"/>
            <a:ext cx="11339830" cy="8931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59696" y="1738909"/>
            <a:ext cx="314205" cy="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4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1645" y="3068955"/>
            <a:ext cx="114236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095" y="3886200"/>
            <a:ext cx="16852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4765040"/>
            <a:ext cx="973899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8560" y="5702935"/>
            <a:ext cx="713041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87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3497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2007" y="2291399"/>
            <a:ext cx="2846900" cy="5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965" y="3037840"/>
            <a:ext cx="969327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965" y="4006850"/>
            <a:ext cx="12757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23"/>
          <a:stretch>
            <a:fillRect/>
          </a:stretch>
        </p:blipFill>
        <p:spPr>
          <a:xfrm>
            <a:off x="360045" y="1224280"/>
            <a:ext cx="11339830" cy="2565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7395" y="3644900"/>
            <a:ext cx="4867275" cy="309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3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49725" y="3827780"/>
            <a:ext cx="643699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510" y="4869815"/>
            <a:ext cx="10852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913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93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3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26185" y="1320800"/>
            <a:ext cx="82829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2075" y="2232660"/>
            <a:ext cx="2459990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7"/>
          <a:stretch>
            <a:fillRect/>
          </a:stretch>
        </p:blipFill>
        <p:spPr>
          <a:xfrm>
            <a:off x="263525" y="1269010"/>
            <a:ext cx="11339830" cy="2568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8975" y="2230755"/>
            <a:ext cx="116141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3070225"/>
            <a:ext cx="171386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/>
          <a:stretch>
            <a:fillRect/>
          </a:stretch>
        </p:blipFill>
        <p:spPr>
          <a:xfrm>
            <a:off x="2783840" y="2780665"/>
            <a:ext cx="7023735" cy="38246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7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77480" y="2082165"/>
            <a:ext cx="28657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350" y="2911475"/>
            <a:ext cx="587438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8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48785" y="3677920"/>
            <a:ext cx="680212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3810" y="4622800"/>
            <a:ext cx="663638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204440"/>
            <a:ext cx="11340000" cy="28764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4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2253574"/>
            <a:ext cx="209471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4400" y="4668520"/>
            <a:ext cx="69913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4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607" y="1357375"/>
            <a:ext cx="2770730" cy="4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2205263"/>
            <a:ext cx="1066397" cy="4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2025-06-21T15:31:39Z</dcterms:created>
  <dcterms:modified xsi:type="dcterms:W3CDTF">2025-06-21T15:31:39Z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