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16630" y="3016885"/>
            <a:ext cx="5158105" cy="8242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0579" y="3436410"/>
            <a:ext cx="1056876" cy="4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9120505" y="5012690"/>
            <a:ext cx="1941830" cy="172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6960235" y="3140710"/>
            <a:ext cx="4109720" cy="35090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5894" y="3263865"/>
            <a:ext cx="866448" cy="381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32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r="14492"/>
          <a:stretch>
            <a:fillRect/>
          </a:stretch>
        </p:blipFill>
        <p:spPr>
          <a:xfrm>
            <a:off x="8184515" y="4077335"/>
            <a:ext cx="2438400" cy="267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492095"/>
            <a:ext cx="11340000" cy="2896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562" y="4569177"/>
            <a:ext cx="1037833" cy="48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30"/>
          <a:stretch>
            <a:fillRect/>
          </a:stretch>
        </p:blipFill>
        <p:spPr>
          <a:xfrm>
            <a:off x="-384810" y="1484910"/>
            <a:ext cx="11339830" cy="101635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812827" y="1757166"/>
            <a:ext cx="571283" cy="51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6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40" y="3048000"/>
            <a:ext cx="12020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6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615" y="6132830"/>
            <a:ext cx="109283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2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1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2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330" y="3079750"/>
            <a:ext cx="307975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339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339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3369453"/>
            <a:ext cx="457027" cy="3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2369176"/>
            <a:ext cx="342770" cy="49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2025-06-20T09:52:54Z</dcterms:created>
  <dcterms:modified xsi:type="dcterms:W3CDTF">2025-06-20T09:52:54Z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