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0" r:id="rId18"/>
    <p:sldId id="339" r:id="rId19"/>
    <p:sldId id="338" r:id="rId20"/>
    <p:sldId id="336" r:id="rId21"/>
    <p:sldId id="335" r:id="rId22"/>
    <p:sldId id="334" r:id="rId23"/>
    <p:sldId id="333" r:id="rId24"/>
    <p:sldId id="331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7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2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3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4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tags" Target="../tags/tag6.xml"/><Relationship Id="rId3" Type="http://schemas.openxmlformats.org/officeDocument/2006/relationships/image" Target="../media/image27.png"/><Relationship Id="rId2" Type="http://schemas.openxmlformats.org/officeDocument/2006/relationships/tags" Target="../tags/tag5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87395" y="3054985"/>
            <a:ext cx="5507990" cy="777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3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548223"/>
            <a:ext cx="1323476" cy="362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7304" y="2473212"/>
            <a:ext cx="1371083" cy="362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3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4442263"/>
            <a:ext cx="1742418" cy="51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24534" y="4442263"/>
            <a:ext cx="1770982" cy="51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0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558461"/>
            <a:ext cx="333248" cy="381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29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1519859"/>
            <a:ext cx="371334" cy="381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85" y="1149985"/>
            <a:ext cx="10179685" cy="5798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70390" y="3140075"/>
            <a:ext cx="38163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14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2425960"/>
            <a:ext cx="399899" cy="37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10528" y="2416421"/>
            <a:ext cx="418942" cy="37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4886" y="3332200"/>
            <a:ext cx="371335" cy="362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055370" y="3644900"/>
            <a:ext cx="10128295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10747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17771" y="4522925"/>
            <a:ext cx="335742" cy="38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1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5169413"/>
            <a:ext cx="437984" cy="390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 b="19010"/>
          <a:stretch>
            <a:fillRect/>
          </a:stretch>
        </p:blipFill>
        <p:spPr>
          <a:xfrm>
            <a:off x="6960235" y="4869180"/>
            <a:ext cx="2112645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9570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0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425777"/>
            <a:ext cx="371335" cy="40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5" t="20546" r="18306" b="16206"/>
          <a:stretch>
            <a:fillRect/>
          </a:stretch>
        </p:blipFill>
        <p:spPr>
          <a:xfrm>
            <a:off x="7392035" y="3284855"/>
            <a:ext cx="4176350" cy="324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23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02000" y="2672080"/>
            <a:ext cx="148272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81285" y="2687320"/>
            <a:ext cx="129032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0806" y="3770872"/>
            <a:ext cx="542720" cy="515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10025" y="4801067"/>
            <a:ext cx="523677" cy="352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44433" y="5669102"/>
            <a:ext cx="380856" cy="515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092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25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271279"/>
            <a:ext cx="361813" cy="40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297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1916150"/>
            <a:ext cx="11340000" cy="170509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60" y="3788765"/>
            <a:ext cx="11340000" cy="264508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2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9294" y="1452872"/>
            <a:ext cx="1075919" cy="505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05692" y="3150342"/>
            <a:ext cx="476070" cy="46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11240" y="3923030"/>
            <a:ext cx="122936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310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5" y="1439265"/>
            <a:ext cx="11340000" cy="4344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56155" y="1553599"/>
            <a:ext cx="2237531" cy="50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5172" y="3411540"/>
            <a:ext cx="314206" cy="25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4255" y="3943985"/>
            <a:ext cx="215773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10" y="1229995"/>
            <a:ext cx="10500995" cy="57188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85255" y="3087370"/>
            <a:ext cx="3682365" cy="274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615" y="6381750"/>
            <a:ext cx="315150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39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268450"/>
            <a:ext cx="11340000" cy="5240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6986" y="2288061"/>
            <a:ext cx="371335" cy="381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9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1500529"/>
            <a:ext cx="1009269" cy="48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48445" y="1425575"/>
            <a:ext cx="181673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3555" y="3234055"/>
            <a:ext cx="239077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16020" y="5276589"/>
            <a:ext cx="1114005" cy="46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6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30831" y="1509992"/>
            <a:ext cx="1056876" cy="4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00201" y="1509992"/>
            <a:ext cx="466549" cy="40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284" y="2444232"/>
            <a:ext cx="533198" cy="4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87750" y="3263900"/>
            <a:ext cx="179387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91284" y="3368940"/>
            <a:ext cx="1133047" cy="51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6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82115" y="1530053"/>
            <a:ext cx="1047355" cy="43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0654" y="2476905"/>
            <a:ext cx="1056876" cy="43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06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05088" y="3979143"/>
            <a:ext cx="380856" cy="39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234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7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4285" y="5005070"/>
            <a:ext cx="246062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95945" y="5107305"/>
            <a:ext cx="250888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0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5725" y="4149090"/>
            <a:ext cx="172910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2025-06-20T13:01:46Z</dcterms:created>
  <dcterms:modified xsi:type="dcterms:W3CDTF">2025-06-20T13:01:46Z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