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4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3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0130" y="2493010"/>
            <a:ext cx="10111740" cy="177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1424239"/>
            <a:ext cx="4313198" cy="5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2330082"/>
            <a:ext cx="3970428" cy="5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274066"/>
            <a:ext cx="523677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548705"/>
            <a:ext cx="371335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4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5177060"/>
            <a:ext cx="333248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3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4254278"/>
            <a:ext cx="1133047" cy="4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3233471"/>
            <a:ext cx="1123526" cy="48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57257"/>
            <a:ext cx="2218488" cy="4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9060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29095" y="3508613"/>
            <a:ext cx="412066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24000"/>
            <a:ext cx="11340000" cy="53869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26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949598"/>
            <a:ext cx="361813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3809228"/>
            <a:ext cx="1114005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214034"/>
            <a:ext cx="342770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43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71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615" y="3639820"/>
            <a:ext cx="24993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90" y="4647642"/>
            <a:ext cx="1018790" cy="4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90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924530"/>
            <a:ext cx="11340000" cy="345938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4235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4809" y="1646517"/>
            <a:ext cx="1047355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9885" y="2366010"/>
            <a:ext cx="11214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0804" y="3344501"/>
            <a:ext cx="1152090" cy="48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2895" y="4231650"/>
            <a:ext cx="418942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6055" y="4126865"/>
            <a:ext cx="11518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98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208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955" y="1343660"/>
            <a:ext cx="13182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782" y="3080140"/>
            <a:ext cx="1123526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8321" y="3958020"/>
            <a:ext cx="418942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2365" y="3872230"/>
            <a:ext cx="12338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934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04" y="3862374"/>
            <a:ext cx="361813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364990"/>
            <a:ext cx="4904740" cy="239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5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1414668"/>
            <a:ext cx="1066397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423" y="1405134"/>
            <a:ext cx="466549" cy="4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301275"/>
            <a:ext cx="514156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715" y="2282208"/>
            <a:ext cx="1133047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830" y="3053715"/>
            <a:ext cx="12439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57380" y="4055423"/>
            <a:ext cx="571284" cy="4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070" y="4900930"/>
            <a:ext cx="189357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224280"/>
            <a:ext cx="106553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8270" y="4658360"/>
            <a:ext cx="4121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5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76776"/>
            <a:ext cx="428463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2321349"/>
            <a:ext cx="2884987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246939"/>
            <a:ext cx="1609118" cy="4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4124819"/>
            <a:ext cx="4370327" cy="50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2025-06-20T10:31:52Z</dcterms:created>
  <dcterms:modified xsi:type="dcterms:W3CDTF">2025-06-20T10:31:52Z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