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8"/>
  </p:handoutMasterIdLst>
  <p:sldIdLst>
    <p:sldId id="324" r:id="rId3"/>
    <p:sldId id="357" r:id="rId4"/>
    <p:sldId id="392" r:id="rId5"/>
    <p:sldId id="356" r:id="rId6"/>
    <p:sldId id="393" r:id="rId8"/>
    <p:sldId id="355" r:id="rId9"/>
    <p:sldId id="354" r:id="rId10"/>
    <p:sldId id="352" r:id="rId11"/>
    <p:sldId id="351" r:id="rId12"/>
    <p:sldId id="350" r:id="rId13"/>
    <p:sldId id="348" r:id="rId14"/>
    <p:sldId id="347" r:id="rId15"/>
    <p:sldId id="346" r:id="rId16"/>
    <p:sldId id="344" r:id="rId17"/>
    <p:sldId id="343" r:id="rId18"/>
    <p:sldId id="341" r:id="rId19"/>
    <p:sldId id="340" r:id="rId20"/>
    <p:sldId id="338" r:id="rId21"/>
    <p:sldId id="337" r:id="rId22"/>
    <p:sldId id="336" r:id="rId23"/>
    <p:sldId id="335" r:id="rId24"/>
    <p:sldId id="333" r:id="rId25"/>
    <p:sldId id="394" r:id="rId26"/>
    <p:sldId id="332" r:id="rId27"/>
    <p:sldId id="395" r:id="rId28"/>
    <p:sldId id="331" r:id="rId29"/>
    <p:sldId id="396" r:id="rId30"/>
    <p:sldId id="330" r:id="rId31"/>
    <p:sldId id="329" r:id="rId32"/>
    <p:sldId id="327" r:id="rId33"/>
    <p:sldId id="397" r:id="rId34"/>
    <p:sldId id="326" r:id="rId35"/>
    <p:sldId id="325" r:id="rId36"/>
    <p:sldId id="398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37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8.png"/><Relationship Id="rId2" Type="http://schemas.openxmlformats.org/officeDocument/2006/relationships/tags" Target="../tags/tag16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image" Target="../media/image30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29.png"/><Relationship Id="rId2" Type="http://schemas.openxmlformats.org/officeDocument/2006/relationships/tags" Target="../tags/tag19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8.png"/><Relationship Id="rId2" Type="http://schemas.openxmlformats.org/officeDocument/2006/relationships/tags" Target="../tags/tag23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4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tags" Target="../tags/tag29.xml"/><Relationship Id="rId3" Type="http://schemas.openxmlformats.org/officeDocument/2006/relationships/image" Target="../media/image36.png"/><Relationship Id="rId2" Type="http://schemas.openxmlformats.org/officeDocument/2006/relationships/tags" Target="../tags/tag28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35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11450" y="3068955"/>
            <a:ext cx="6743745" cy="975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920" y="2564130"/>
            <a:ext cx="4216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 b="13413"/>
          <a:stretch>
            <a:fillRect/>
          </a:stretch>
        </p:blipFill>
        <p:spPr>
          <a:xfrm>
            <a:off x="8404225" y="3500755"/>
            <a:ext cx="3071540" cy="29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07"/>
          <a:stretch>
            <a:fillRect/>
          </a:stretch>
        </p:blipFill>
        <p:spPr>
          <a:xfrm>
            <a:off x="335280" y="1196340"/>
            <a:ext cx="11339830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1010" y="2011045"/>
            <a:ext cx="3365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6" t="3448" r="34180" b="19837"/>
          <a:stretch>
            <a:fillRect/>
          </a:stretch>
        </p:blipFill>
        <p:spPr>
          <a:xfrm>
            <a:off x="4655820" y="1988820"/>
            <a:ext cx="2662555" cy="1571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2" b="723"/>
          <a:stretch>
            <a:fillRect/>
          </a:stretch>
        </p:blipFill>
        <p:spPr>
          <a:xfrm>
            <a:off x="407035" y="3716655"/>
            <a:ext cx="1133983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22"/>
          <a:stretch>
            <a:fillRect/>
          </a:stretch>
        </p:blipFill>
        <p:spPr>
          <a:xfrm>
            <a:off x="360045" y="1224280"/>
            <a:ext cx="11339830" cy="620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348039"/>
            <a:ext cx="295163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t="11975" r="4335" b="19823"/>
          <a:stretch>
            <a:fillRect/>
          </a:stretch>
        </p:blipFill>
        <p:spPr>
          <a:xfrm>
            <a:off x="4871720" y="1779905"/>
            <a:ext cx="2473960" cy="17208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2" b="318"/>
          <a:stretch>
            <a:fillRect/>
          </a:stretch>
        </p:blipFill>
        <p:spPr>
          <a:xfrm>
            <a:off x="360045" y="3572510"/>
            <a:ext cx="11339830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6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7430" y="2059940"/>
            <a:ext cx="46418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295" y="2059940"/>
            <a:ext cx="80010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16897"/>
          <a:stretch>
            <a:fillRect/>
          </a:stretch>
        </p:blipFill>
        <p:spPr>
          <a:xfrm>
            <a:off x="3071495" y="3068955"/>
            <a:ext cx="5520100" cy="30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2795319"/>
            <a:ext cx="342770" cy="32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3433370"/>
            <a:ext cx="1571032" cy="38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b="16897"/>
          <a:stretch>
            <a:fillRect/>
          </a:stretch>
        </p:blipFill>
        <p:spPr>
          <a:xfrm>
            <a:off x="3647440" y="3860800"/>
            <a:ext cx="5378450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7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121608"/>
            <a:ext cx="380856" cy="3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2809138"/>
            <a:ext cx="171385" cy="28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7" r="72275" b="15316"/>
          <a:stretch>
            <a:fillRect/>
          </a:stretch>
        </p:blipFill>
        <p:spPr>
          <a:xfrm>
            <a:off x="4799965" y="3284855"/>
            <a:ext cx="3143885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176544"/>
            <a:ext cx="333249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2805224"/>
            <a:ext cx="799797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4148312"/>
            <a:ext cx="818841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 r="25289" b="17119"/>
          <a:stretch>
            <a:fillRect/>
          </a:stretch>
        </p:blipFill>
        <p:spPr>
          <a:xfrm>
            <a:off x="7176135" y="4076700"/>
            <a:ext cx="4237355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6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3287395" y="4509135"/>
            <a:ext cx="4551045" cy="2399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40" y="4509135"/>
            <a:ext cx="4573905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360045" y="1224280"/>
            <a:ext cx="11151870" cy="2420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1" r="25168" b="-456"/>
          <a:stretch>
            <a:fillRect/>
          </a:stretch>
        </p:blipFill>
        <p:spPr>
          <a:xfrm>
            <a:off x="2207260" y="3212465"/>
            <a:ext cx="8510905" cy="3451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4402"/>
          <a:stretch>
            <a:fillRect/>
          </a:stretch>
        </p:blipFill>
        <p:spPr>
          <a:xfrm>
            <a:off x="2567305" y="3068955"/>
            <a:ext cx="7818755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64"/>
          <a:stretch>
            <a:fillRect/>
          </a:stretch>
        </p:blipFill>
        <p:spPr>
          <a:xfrm>
            <a:off x="407035" y="1268730"/>
            <a:ext cx="10565765" cy="1151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6" r="1857" b="-2613"/>
          <a:stretch>
            <a:fillRect/>
          </a:stretch>
        </p:blipFill>
        <p:spPr>
          <a:xfrm>
            <a:off x="407035" y="2492375"/>
            <a:ext cx="10322560" cy="30391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8" t="15662" r="14123" b="37362"/>
          <a:stretch>
            <a:fillRect/>
          </a:stretch>
        </p:blipFill>
        <p:spPr>
          <a:xfrm>
            <a:off x="8832215" y="5300980"/>
            <a:ext cx="2963545" cy="1496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6"/>
          <a:stretch>
            <a:fillRect/>
          </a:stretch>
        </p:blipFill>
        <p:spPr>
          <a:xfrm>
            <a:off x="360045" y="1296035"/>
            <a:ext cx="11366500" cy="4605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905" y="2708910"/>
            <a:ext cx="5245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685" y="4580890"/>
            <a:ext cx="4533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004973"/>
            <a:ext cx="2723123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690705"/>
            <a:ext cx="809319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04"/>
          <a:stretch>
            <a:fillRect/>
          </a:stretch>
        </p:blipFill>
        <p:spPr>
          <a:xfrm>
            <a:off x="-96520" y="4509135"/>
            <a:ext cx="11339830" cy="64798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088515" y="4583430"/>
            <a:ext cx="50038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480550" y="4509135"/>
            <a:ext cx="214185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52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1070689"/>
            <a:ext cx="228513" cy="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9075" y="939165"/>
            <a:ext cx="41281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4220565"/>
            <a:ext cx="11340000" cy="1935269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467074" y="4344498"/>
            <a:ext cx="266599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20280" y="1052830"/>
            <a:ext cx="4425315" cy="322199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380855" y="4149090"/>
            <a:ext cx="126492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73"/>
          <a:stretch>
            <a:fillRect/>
          </a:stretch>
        </p:blipFill>
        <p:spPr>
          <a:xfrm>
            <a:off x="431800" y="1296035"/>
            <a:ext cx="11339830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2258" y="2077797"/>
            <a:ext cx="2237531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t="-2055" r="-3813" b="1867"/>
          <a:stretch>
            <a:fillRect/>
          </a:stretch>
        </p:blipFill>
        <p:spPr>
          <a:xfrm>
            <a:off x="3575685" y="2636520"/>
            <a:ext cx="4787265" cy="3528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2846705"/>
            <a:ext cx="4739640" cy="345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6"/>
          <a:stretch>
            <a:fillRect/>
          </a:stretch>
        </p:blipFill>
        <p:spPr>
          <a:xfrm>
            <a:off x="551180" y="1366800"/>
            <a:ext cx="11339830" cy="382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5946" y="3426594"/>
            <a:ext cx="8169370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6197" y="4065580"/>
            <a:ext cx="5969923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898" y="4714104"/>
            <a:ext cx="3884735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7"/>
          <a:stretch>
            <a:fillRect/>
          </a:stretch>
        </p:blipFill>
        <p:spPr>
          <a:xfrm>
            <a:off x="407035" y="1340485"/>
            <a:ext cx="10734040" cy="4474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830" y="1989455"/>
            <a:ext cx="3665855" cy="393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72"/>
          <a:stretch>
            <a:fillRect/>
          </a:stretch>
        </p:blipFill>
        <p:spPr>
          <a:xfrm>
            <a:off x="191135" y="5085080"/>
            <a:ext cx="11064875" cy="12471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55860" y="5228590"/>
            <a:ext cx="5867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3" b="14272"/>
          <a:stretch>
            <a:fillRect/>
          </a:stretch>
        </p:blipFill>
        <p:spPr>
          <a:xfrm>
            <a:off x="119380" y="1052830"/>
            <a:ext cx="11064875" cy="201549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65200" y="2348230"/>
            <a:ext cx="27228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3" t="6722" r="34258" b="40337"/>
          <a:stretch>
            <a:fillRect/>
          </a:stretch>
        </p:blipFill>
        <p:spPr>
          <a:xfrm>
            <a:off x="4439920" y="1628140"/>
            <a:ext cx="3362960" cy="3566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4210" y="1687830"/>
            <a:ext cx="3243580" cy="348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360045" y="1224280"/>
            <a:ext cx="11340465" cy="523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1945" y="1916430"/>
            <a:ext cx="7124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/>
          <a:stretch>
            <a:fillRect/>
          </a:stretch>
        </p:blipFill>
        <p:spPr>
          <a:xfrm>
            <a:off x="381000" y="1485265"/>
            <a:ext cx="11508740" cy="2616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48960" y="2132965"/>
            <a:ext cx="8940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55" y="3446780"/>
            <a:ext cx="43700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9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69"/>
          <a:stretch>
            <a:fillRect/>
          </a:stretch>
        </p:blipFill>
        <p:spPr>
          <a:xfrm>
            <a:off x="982980" y="3068955"/>
            <a:ext cx="11339830" cy="7203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2201"/>
          <a:stretch>
            <a:fillRect/>
          </a:stretch>
        </p:blipFill>
        <p:spPr>
          <a:xfrm>
            <a:off x="1055370" y="3860800"/>
            <a:ext cx="10416585" cy="27809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4"/>
          <a:stretch>
            <a:fillRect/>
          </a:stretch>
        </p:blipFill>
        <p:spPr>
          <a:xfrm>
            <a:off x="650240" y="1484910"/>
            <a:ext cx="11339830" cy="1975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78"/>
          <a:stretch>
            <a:fillRect/>
          </a:stretch>
        </p:blipFill>
        <p:spPr>
          <a:xfrm>
            <a:off x="479425" y="1485265"/>
            <a:ext cx="11301095" cy="1943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2440" y="1556385"/>
            <a:ext cx="5499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0"/>
          <a:stretch>
            <a:fillRect/>
          </a:stretch>
        </p:blipFill>
        <p:spPr>
          <a:xfrm>
            <a:off x="360045" y="1340485"/>
            <a:ext cx="11556365" cy="387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660" y="1368425"/>
            <a:ext cx="64820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660" y="1995170"/>
            <a:ext cx="66408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2760980"/>
            <a:ext cx="11395710" cy="177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327660" y="4648835"/>
            <a:ext cx="66408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0"/>
          <a:stretch>
            <a:fillRect/>
          </a:stretch>
        </p:blipFill>
        <p:spPr>
          <a:xfrm>
            <a:off x="327660" y="1340485"/>
            <a:ext cx="11695430" cy="324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660" y="1368425"/>
            <a:ext cx="10925175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7660" y="2852420"/>
            <a:ext cx="109251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35280" y="3395980"/>
            <a:ext cx="109251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7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67337"/>
          <a:stretch>
            <a:fillRect/>
          </a:stretch>
        </p:blipFill>
        <p:spPr>
          <a:xfrm>
            <a:off x="8472170" y="3140710"/>
            <a:ext cx="3239770" cy="191643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89"/>
          <a:stretch>
            <a:fillRect/>
          </a:stretch>
        </p:blipFill>
        <p:spPr>
          <a:xfrm>
            <a:off x="407035" y="1341120"/>
            <a:ext cx="11791315" cy="5255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295" y="1335405"/>
            <a:ext cx="7690485" cy="185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104005"/>
            <a:ext cx="11415395" cy="239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1965" y="1321435"/>
            <a:ext cx="3632835" cy="231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3459480"/>
            <a:ext cx="787146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20" b="-9"/>
          <a:stretch>
            <a:fillRect/>
          </a:stretch>
        </p:blipFill>
        <p:spPr>
          <a:xfrm>
            <a:off x="335280" y="1412240"/>
            <a:ext cx="11791315" cy="2042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484630"/>
            <a:ext cx="11396345" cy="204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07"/>
          <a:stretch>
            <a:fillRect/>
          </a:stretch>
        </p:blipFill>
        <p:spPr>
          <a:xfrm>
            <a:off x="360045" y="1268730"/>
            <a:ext cx="11507470" cy="338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340485"/>
            <a:ext cx="4578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/>
          <a:stretch>
            <a:fillRect/>
          </a:stretch>
        </p:blipFill>
        <p:spPr>
          <a:xfrm>
            <a:off x="479425" y="1412875"/>
            <a:ext cx="11362690" cy="3129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7980" y="2683510"/>
            <a:ext cx="43942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3329274"/>
            <a:ext cx="276120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3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931227"/>
            <a:ext cx="304685" cy="28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" r="50056" b="16247"/>
          <a:stretch>
            <a:fillRect/>
          </a:stretch>
        </p:blipFill>
        <p:spPr>
          <a:xfrm>
            <a:off x="2927350" y="3789045"/>
            <a:ext cx="5663565" cy="288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673034"/>
            <a:ext cx="285642" cy="3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19349" r="17667" b="16233"/>
          <a:stretch>
            <a:fillRect/>
          </a:stretch>
        </p:blipFill>
        <p:spPr>
          <a:xfrm>
            <a:off x="8256270" y="3500755"/>
            <a:ext cx="324036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053781"/>
            <a:ext cx="295162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文字</Application>
  <PresentationFormat>宽屏</PresentationFormat>
  <Paragraphs>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2025-06-20T04:22:44Z</dcterms:created>
  <dcterms:modified xsi:type="dcterms:W3CDTF">2025-06-20T04:22:44Z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