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4" r:id="rId17"/>
    <p:sldId id="343" r:id="rId18"/>
    <p:sldId id="341" r:id="rId19"/>
    <p:sldId id="340" r:id="rId20"/>
    <p:sldId id="339" r:id="rId21"/>
    <p:sldId id="337" r:id="rId22"/>
    <p:sldId id="336" r:id="rId23"/>
    <p:sldId id="335" r:id="rId24"/>
    <p:sldId id="334" r:id="rId25"/>
    <p:sldId id="332" r:id="rId26"/>
    <p:sldId id="331" r:id="rId27"/>
    <p:sldId id="330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3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4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5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6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10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02105" y="3030855"/>
            <a:ext cx="8987155" cy="7956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3358588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368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2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1481131"/>
            <a:ext cx="361813" cy="39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31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3503930" y="3860800"/>
            <a:ext cx="5321300" cy="28416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4030" y="2167890"/>
            <a:ext cx="420433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030220"/>
            <a:ext cx="396113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11183" y="4030116"/>
            <a:ext cx="418942" cy="343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45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49"/>
          <a:stretch>
            <a:fillRect/>
          </a:stretch>
        </p:blipFill>
        <p:spPr>
          <a:xfrm>
            <a:off x="4439920" y="4038600"/>
            <a:ext cx="2712720" cy="247078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39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600" y="1162050"/>
            <a:ext cx="110680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1155" y="2900680"/>
            <a:ext cx="141160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0" r="22746"/>
          <a:stretch>
            <a:fillRect/>
          </a:stretch>
        </p:blipFill>
        <p:spPr>
          <a:xfrm>
            <a:off x="3719830" y="3572510"/>
            <a:ext cx="5256485" cy="3279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70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4007485" y="3716655"/>
            <a:ext cx="3379470" cy="31400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628495"/>
            <a:ext cx="11340000" cy="4474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56380" y="1628775"/>
            <a:ext cx="171767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41260" y="3399155"/>
            <a:ext cx="298704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3115" y="4490720"/>
            <a:ext cx="93091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5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369212"/>
            <a:ext cx="485591" cy="438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085" y="3130550"/>
            <a:ext cx="108521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9" r="37356"/>
          <a:stretch>
            <a:fillRect/>
          </a:stretch>
        </p:blipFill>
        <p:spPr>
          <a:xfrm>
            <a:off x="4367530" y="3932555"/>
            <a:ext cx="2440305" cy="2897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61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52594" y="2853494"/>
            <a:ext cx="552241" cy="40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3768298"/>
            <a:ext cx="495113" cy="457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6360" y="3583940"/>
            <a:ext cx="121031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62367" y="3749240"/>
            <a:ext cx="1209219" cy="42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85500" cy="56191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14585" y="3500755"/>
            <a:ext cx="57277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24000"/>
            <a:ext cx="11340000" cy="288885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9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386905"/>
            <a:ext cx="437984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01"/>
          <a:stretch>
            <a:fillRect/>
          </a:stretch>
        </p:blipFill>
        <p:spPr>
          <a:xfrm>
            <a:off x="360045" y="1224280"/>
            <a:ext cx="11339830" cy="35727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2" t="68979" r="81655" b="17718"/>
          <a:stretch>
            <a:fillRect/>
          </a:stretch>
        </p:blipFill>
        <p:spPr>
          <a:xfrm>
            <a:off x="10710545" y="4043680"/>
            <a:ext cx="1433830" cy="6832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07" b="427"/>
          <a:stretch>
            <a:fillRect/>
          </a:stretch>
        </p:blipFill>
        <p:spPr>
          <a:xfrm>
            <a:off x="360045" y="4904740"/>
            <a:ext cx="11339830" cy="8642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793460"/>
            <a:ext cx="11340000" cy="9126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7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301447"/>
            <a:ext cx="333248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277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06055" y="1290320"/>
            <a:ext cx="110426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63022" y="3349058"/>
            <a:ext cx="418942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8337" y="5092941"/>
            <a:ext cx="1066397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8903970" y="5012690"/>
            <a:ext cx="3234055" cy="1341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71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98665" y="2290445"/>
            <a:ext cx="126936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0277" y="1395754"/>
            <a:ext cx="1094962" cy="49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7920" y="2984500"/>
            <a:ext cx="130683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1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90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76945" y="1288415"/>
            <a:ext cx="251015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4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3339274"/>
            <a:ext cx="380856" cy="41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884" y="4215874"/>
            <a:ext cx="1123526" cy="47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3929" y="5149643"/>
            <a:ext cx="542720" cy="42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9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47585" y="2316480"/>
            <a:ext cx="450659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7685" y="3211830"/>
            <a:ext cx="157099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9748" y="4262613"/>
            <a:ext cx="1028312" cy="47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46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5365" y="1453100"/>
            <a:ext cx="1142569" cy="49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3047" y="2398140"/>
            <a:ext cx="542720" cy="45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4105" y="3343180"/>
            <a:ext cx="390377" cy="42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67556" y="3343180"/>
            <a:ext cx="437984" cy="47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6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26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5566" y="4075620"/>
            <a:ext cx="361813" cy="40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27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3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3253931"/>
            <a:ext cx="552241" cy="4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595" y="3997960"/>
            <a:ext cx="194818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1083" y="5083729"/>
            <a:ext cx="1104483" cy="466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2025-06-20T07:29:11Z</dcterms:created>
  <dcterms:modified xsi:type="dcterms:W3CDTF">2025-06-20T07:29:11Z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