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3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4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4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5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26.png"/><Relationship Id="rId2" Type="http://schemas.openxmlformats.org/officeDocument/2006/relationships/tags" Target="../tags/tag6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image" Target="../media/image29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28.png"/><Relationship Id="rId2" Type="http://schemas.openxmlformats.org/officeDocument/2006/relationships/tags" Target="../tags/tag8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30.png"/><Relationship Id="rId2" Type="http://schemas.openxmlformats.org/officeDocument/2006/relationships/tags" Target="../tags/tag12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3795" y="2924810"/>
            <a:ext cx="7336155" cy="979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43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1309" y="5187990"/>
            <a:ext cx="361813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7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11"/>
          <a:stretch>
            <a:fillRect/>
          </a:stretch>
        </p:blipFill>
        <p:spPr>
          <a:xfrm>
            <a:off x="360045" y="1224280"/>
            <a:ext cx="11339830" cy="1988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528596"/>
            <a:ext cx="371334" cy="39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59" r="7991" b="3481"/>
          <a:stretch>
            <a:fillRect/>
          </a:stretch>
        </p:blipFill>
        <p:spPr>
          <a:xfrm>
            <a:off x="74295" y="3429000"/>
            <a:ext cx="5815330" cy="17259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 b="10323"/>
          <a:stretch>
            <a:fillRect/>
          </a:stretch>
        </p:blipFill>
        <p:spPr>
          <a:xfrm>
            <a:off x="5889625" y="3284855"/>
            <a:ext cx="6033135" cy="199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9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6310112"/>
            <a:ext cx="342770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366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636197"/>
            <a:ext cx="371335" cy="40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 b="17043"/>
          <a:stretch>
            <a:fillRect/>
          </a:stretch>
        </p:blipFill>
        <p:spPr>
          <a:xfrm>
            <a:off x="9624060" y="3212465"/>
            <a:ext cx="2135550" cy="371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624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1008735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2854" y="6154617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r="37989" b="21862"/>
          <a:stretch>
            <a:fillRect/>
          </a:stretch>
        </p:blipFill>
        <p:spPr>
          <a:xfrm>
            <a:off x="11208385" y="5095875"/>
            <a:ext cx="108712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51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4256901"/>
            <a:ext cx="342770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7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822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9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915" y="2268220"/>
            <a:ext cx="174307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00" y="4220565"/>
            <a:ext cx="11340000" cy="1748819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02784" y="5290880"/>
            <a:ext cx="552241" cy="38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60045" y="1224280"/>
            <a:ext cx="8040415" cy="4071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00" b="68556"/>
          <a:stretch>
            <a:fillRect/>
          </a:stretch>
        </p:blipFill>
        <p:spPr>
          <a:xfrm>
            <a:off x="911860" y="5156835"/>
            <a:ext cx="7416165" cy="17011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7" t="34613" r="34600" b="49413"/>
          <a:stretch>
            <a:fillRect/>
          </a:stretch>
        </p:blipFill>
        <p:spPr>
          <a:xfrm>
            <a:off x="8328025" y="6165215"/>
            <a:ext cx="1871345" cy="864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616315" y="2465705"/>
            <a:ext cx="2430780" cy="339153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8853805" y="6093460"/>
            <a:ext cx="81978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64" b="16658"/>
          <a:stretch>
            <a:fillRect/>
          </a:stretch>
        </p:blipFill>
        <p:spPr>
          <a:xfrm>
            <a:off x="335915" y="1268730"/>
            <a:ext cx="11339830" cy="1800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069310"/>
            <a:ext cx="11340000" cy="407146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90" r="80166"/>
          <a:stretch>
            <a:fillRect/>
          </a:stretch>
        </p:blipFill>
        <p:spPr>
          <a:xfrm>
            <a:off x="10057130" y="2213610"/>
            <a:ext cx="2249170" cy="812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5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6065148"/>
            <a:ext cx="361813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57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3416022"/>
            <a:ext cx="1094962" cy="4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1395637"/>
            <a:ext cx="1047355" cy="47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345" y="3255038"/>
            <a:ext cx="1094962" cy="49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805025"/>
            <a:ext cx="11340000" cy="3927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71445" y="2068195"/>
            <a:ext cx="12122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0233" y="2195869"/>
            <a:ext cx="923576" cy="4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9629" y="2205402"/>
            <a:ext cx="952141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45725" y="2205402"/>
            <a:ext cx="952141" cy="4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844395"/>
            <a:ext cx="11340000" cy="3319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8722" y="3780492"/>
            <a:ext cx="371335" cy="34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7841" y="4572098"/>
            <a:ext cx="371335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1594" y="4533949"/>
            <a:ext cx="990225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556105"/>
            <a:ext cx="11340000" cy="434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3458" y="1879879"/>
            <a:ext cx="276121" cy="33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1745" y="1879879"/>
            <a:ext cx="190428" cy="33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5649" y="3441616"/>
            <a:ext cx="971182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6909" y="4260576"/>
            <a:ext cx="399899" cy="36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7538" y="5022398"/>
            <a:ext cx="1942367" cy="42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2005"/>
            <a:ext cx="11340000" cy="362326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395"/>
            <a:ext cx="11340000" cy="3982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9268" y="3826281"/>
            <a:ext cx="971183" cy="4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8688" y="3826281"/>
            <a:ext cx="933098" cy="4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105"/>
            <a:ext cx="11340000" cy="287648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772005"/>
            <a:ext cx="11340000" cy="409346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2025-06-20T12:40:24Z</dcterms:created>
  <dcterms:modified xsi:type="dcterms:W3CDTF">2025-06-20T12:40:24Z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