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8" r:id="rId34"/>
    <p:sldId id="327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7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5.png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9.png"/><Relationship Id="rId2" Type="http://schemas.openxmlformats.org/officeDocument/2006/relationships/tags" Target="../tags/tag10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3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14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5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16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4285" y="3088005"/>
            <a:ext cx="9663430" cy="681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575685" y="4004945"/>
            <a:ext cx="4081145" cy="27216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951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0005" y="2449830"/>
            <a:ext cx="88519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2315" y="3427730"/>
            <a:ext cx="8661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50125" y="1484630"/>
            <a:ext cx="4103370" cy="31965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5"/>
          <a:stretch>
            <a:fillRect/>
          </a:stretch>
        </p:blipFill>
        <p:spPr>
          <a:xfrm>
            <a:off x="360045" y="1629055"/>
            <a:ext cx="11339830" cy="3584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975" y="4304030"/>
            <a:ext cx="293687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325" y="1341120"/>
            <a:ext cx="32283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650" y="4187190"/>
            <a:ext cx="57562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24000"/>
            <a:ext cx="11340000" cy="3743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0233" y="3348211"/>
            <a:ext cx="418942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66"/>
          <a:stretch>
            <a:fillRect/>
          </a:stretch>
        </p:blipFill>
        <p:spPr>
          <a:xfrm>
            <a:off x="983615" y="4475480"/>
            <a:ext cx="11339830" cy="111407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466894" y="4751841"/>
            <a:ext cx="342770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1"/>
          <a:stretch>
            <a:fillRect/>
          </a:stretch>
        </p:blipFill>
        <p:spPr>
          <a:xfrm>
            <a:off x="839470" y="1510310"/>
            <a:ext cx="11339830" cy="383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96"/>
          <a:stretch>
            <a:fillRect/>
          </a:stretch>
        </p:blipFill>
        <p:spPr>
          <a:xfrm>
            <a:off x="983615" y="4177665"/>
            <a:ext cx="11339830" cy="19160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292080" y="5217795"/>
            <a:ext cx="54610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11215" y="2743835"/>
            <a:ext cx="241109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260" y="3957320"/>
            <a:ext cx="22758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870" y="4769485"/>
            <a:ext cx="233997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695" y="5760720"/>
            <a:ext cx="29438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24520" y="5811520"/>
            <a:ext cx="24682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7"/>
          <a:stretch>
            <a:fillRect/>
          </a:stretch>
        </p:blipFill>
        <p:spPr>
          <a:xfrm>
            <a:off x="930275" y="1413155"/>
            <a:ext cx="11339830" cy="188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226593"/>
            <a:ext cx="361813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412595"/>
            <a:ext cx="11340000" cy="18199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16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1065"/>
            <a:ext cx="11340000" cy="1825463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375462" y="4259280"/>
            <a:ext cx="371334" cy="40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 b="3131"/>
          <a:stretch>
            <a:fillRect/>
          </a:stretch>
        </p:blipFill>
        <p:spPr>
          <a:xfrm>
            <a:off x="3575685" y="4753610"/>
            <a:ext cx="5110480" cy="210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740"/>
            <a:ext cx="11340000" cy="347944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33396"/>
            <a:ext cx="371335" cy="3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14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86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2414409"/>
            <a:ext cx="1094962" cy="49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79"/>
          <a:stretch>
            <a:fillRect/>
          </a:stretch>
        </p:blipFill>
        <p:spPr>
          <a:xfrm>
            <a:off x="1199515" y="4077335"/>
            <a:ext cx="11339830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3"/>
          <a:stretch>
            <a:fillRect/>
          </a:stretch>
        </p:blipFill>
        <p:spPr>
          <a:xfrm>
            <a:off x="623570" y="1557300"/>
            <a:ext cx="11339830" cy="273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8310" y="2642870"/>
            <a:ext cx="6616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70570" y="3213100"/>
            <a:ext cx="3329305" cy="352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391"/>
          <a:stretch>
            <a:fillRect/>
          </a:stretch>
        </p:blipFill>
        <p:spPr>
          <a:xfrm>
            <a:off x="1896745" y="3357245"/>
            <a:ext cx="8208010" cy="27400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196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5388" y="1660371"/>
            <a:ext cx="504634" cy="42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0729" y="3494797"/>
            <a:ext cx="837884" cy="39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4137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4151630" y="5229225"/>
            <a:ext cx="344932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196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9950" y="2371725"/>
            <a:ext cx="4914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284855"/>
            <a:ext cx="10702290" cy="165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280" y="1436370"/>
            <a:ext cx="8851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502252"/>
            <a:ext cx="866448" cy="4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838" y="3608799"/>
            <a:ext cx="875969" cy="4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7752080" y="1196975"/>
            <a:ext cx="3449320" cy="160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6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2492477"/>
            <a:ext cx="390377" cy="4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2415372"/>
            <a:ext cx="1066397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8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065" y="1224280"/>
            <a:ext cx="495109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585" y="2295525"/>
            <a:ext cx="1016063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884" y="3501263"/>
            <a:ext cx="1628161" cy="4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58740" y="4473150"/>
            <a:ext cx="4456020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6785"/>
            <a:ext cx="11340000" cy="326370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66</cp:revision>
  <dcterms:created xsi:type="dcterms:W3CDTF">2025-06-20T14:12:10Z</dcterms:created>
  <dcterms:modified xsi:type="dcterms:W3CDTF">2025-06-20T14:12:10Z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