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6" r:id="rId5"/>
    <p:sldId id="355" r:id="rId6"/>
    <p:sldId id="354" r:id="rId7"/>
    <p:sldId id="352" r:id="rId8"/>
    <p:sldId id="349" r:id="rId9"/>
    <p:sldId id="348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7" r:id="rId18"/>
    <p:sldId id="336" r:id="rId19"/>
    <p:sldId id="335" r:id="rId20"/>
    <p:sldId id="334" r:id="rId21"/>
    <p:sldId id="333" r:id="rId22"/>
    <p:sldId id="332" r:id="rId23"/>
    <p:sldId id="330" r:id="rId24"/>
    <p:sldId id="388" r:id="rId25"/>
    <p:sldId id="329" r:id="rId26"/>
    <p:sldId id="327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2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tags" Target="../tags/tag15.xml"/><Relationship Id="rId3" Type="http://schemas.openxmlformats.org/officeDocument/2006/relationships/image" Target="../media/image24.png"/><Relationship Id="rId2" Type="http://schemas.openxmlformats.org/officeDocument/2006/relationships/tags" Target="../tags/tag14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tags" Target="../tags/tag16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tags" Target="../tags/tag17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tags" Target="../tags/tag18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tags" Target="../tags/tag2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image" Target="../media/image8.png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image" Target="../media/image11.png"/><Relationship Id="rId4" Type="http://schemas.openxmlformats.org/officeDocument/2006/relationships/tags" Target="../tags/tag7.xml"/><Relationship Id="rId3" Type="http://schemas.openxmlformats.org/officeDocument/2006/relationships/image" Target="../media/image10.png"/><Relationship Id="rId2" Type="http://schemas.openxmlformats.org/officeDocument/2006/relationships/tags" Target="../tags/tag6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14.png"/><Relationship Id="rId2" Type="http://schemas.openxmlformats.org/officeDocument/2006/relationships/tags" Target="../tags/tag1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69160" y="3059430"/>
            <a:ext cx="7853680" cy="7385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460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84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44130" y="2282950"/>
            <a:ext cx="1104483" cy="41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67355" y="3198799"/>
            <a:ext cx="1094962" cy="41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5768" y="4944636"/>
            <a:ext cx="504634" cy="496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6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5066617"/>
            <a:ext cx="1085440" cy="495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0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2085" y="2314575"/>
            <a:ext cx="137477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96355" y="3178810"/>
            <a:ext cx="152463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27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05088" y="3816407"/>
            <a:ext cx="361813" cy="39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2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309203"/>
            <a:ext cx="371335" cy="39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220845"/>
            <a:ext cx="6873875" cy="22129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945" y="4292600"/>
            <a:ext cx="6953250" cy="1953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1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406464"/>
            <a:ext cx="342770" cy="39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362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34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01259" y="2425020"/>
            <a:ext cx="437984" cy="39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07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32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38589" y="2948560"/>
            <a:ext cx="1094962" cy="44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11240" y="3716020"/>
            <a:ext cx="114681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45289" y="4777928"/>
            <a:ext cx="1123526" cy="495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15214" y="4796984"/>
            <a:ext cx="1628161" cy="495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14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28" b="15261"/>
          <a:stretch>
            <a:fillRect/>
          </a:stretch>
        </p:blipFill>
        <p:spPr>
          <a:xfrm>
            <a:off x="3791585" y="3212465"/>
            <a:ext cx="4464685" cy="367220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1411960"/>
            <a:ext cx="11340000" cy="2732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12319" y="1669926"/>
            <a:ext cx="495113" cy="49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8490" y="2577584"/>
            <a:ext cx="552241" cy="410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8994" y="3437471"/>
            <a:ext cx="599848" cy="45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88"/>
          <a:stretch>
            <a:fillRect/>
          </a:stretch>
        </p:blipFill>
        <p:spPr>
          <a:xfrm>
            <a:off x="360045" y="1224280"/>
            <a:ext cx="11339830" cy="28527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2" t="15972" r="20210" b="14235"/>
          <a:stretch>
            <a:fillRect/>
          </a:stretch>
        </p:blipFill>
        <p:spPr>
          <a:xfrm>
            <a:off x="3575685" y="3932555"/>
            <a:ext cx="4176395" cy="3024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92"/>
          <a:stretch>
            <a:fillRect/>
          </a:stretch>
        </p:blipFill>
        <p:spPr>
          <a:xfrm>
            <a:off x="0" y="1412520"/>
            <a:ext cx="11339830" cy="2651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6655" y="1633338"/>
            <a:ext cx="1066397" cy="457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9728" y="2510126"/>
            <a:ext cx="523677" cy="466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7839" y="3444095"/>
            <a:ext cx="485591" cy="428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494"/>
          <a:stretch>
            <a:fillRect/>
          </a:stretch>
        </p:blipFill>
        <p:spPr>
          <a:xfrm>
            <a:off x="1559560" y="3932555"/>
            <a:ext cx="10605135" cy="259016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962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530" y="3932555"/>
            <a:ext cx="3672840" cy="25901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34" r="71487"/>
          <a:stretch>
            <a:fillRect/>
          </a:stretch>
        </p:blipFill>
        <p:spPr>
          <a:xfrm>
            <a:off x="1199515" y="3863340"/>
            <a:ext cx="3023870" cy="1630045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1199515" y="4004945"/>
            <a:ext cx="2888615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94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09874" y="5571862"/>
            <a:ext cx="333248" cy="38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84"/>
          <a:stretch>
            <a:fillRect/>
          </a:stretch>
        </p:blipFill>
        <p:spPr>
          <a:xfrm>
            <a:off x="4036695" y="5445125"/>
            <a:ext cx="3985895" cy="1312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268450"/>
            <a:ext cx="11340000" cy="338833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58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3505" y="1322070"/>
            <a:ext cx="237744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45138" y="2406759"/>
            <a:ext cx="2723123" cy="45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33551" y="2425836"/>
            <a:ext cx="561763" cy="419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9848" y="3379674"/>
            <a:ext cx="466549" cy="38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96272" y="3312905"/>
            <a:ext cx="1152090" cy="49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64025" y="4093210"/>
            <a:ext cx="237680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152245"/>
            <a:ext cx="1114865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26070" y="3870647"/>
            <a:ext cx="336987" cy="3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826"/>
          <a:stretch>
            <a:fillRect/>
          </a:stretch>
        </p:blipFill>
        <p:spPr>
          <a:xfrm>
            <a:off x="360045" y="1224280"/>
            <a:ext cx="11339830" cy="1844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376156"/>
            <a:ext cx="428463" cy="39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21" r="52073" b="-2722"/>
          <a:stretch>
            <a:fillRect/>
          </a:stretch>
        </p:blipFill>
        <p:spPr>
          <a:xfrm>
            <a:off x="-384810" y="3356610"/>
            <a:ext cx="3672840" cy="24333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03" t="36021" r="4875" b="-2722"/>
          <a:stretch>
            <a:fillRect/>
          </a:stretch>
        </p:blipFill>
        <p:spPr>
          <a:xfrm>
            <a:off x="3432175" y="3356610"/>
            <a:ext cx="2952115" cy="243332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43"/>
          <a:stretch>
            <a:fillRect/>
          </a:stretch>
        </p:blipFill>
        <p:spPr>
          <a:xfrm>
            <a:off x="9264015" y="3429000"/>
            <a:ext cx="3921760" cy="215582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1797"/>
          <a:stretch>
            <a:fillRect/>
          </a:stretch>
        </p:blipFill>
        <p:spPr>
          <a:xfrm>
            <a:off x="6456045" y="3500755"/>
            <a:ext cx="2736215" cy="215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2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39244" y="2586122"/>
            <a:ext cx="495113" cy="9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855" y="4797425"/>
            <a:ext cx="6497955" cy="22821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092805"/>
            <a:ext cx="11340000" cy="1770146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3758081" y="3236330"/>
            <a:ext cx="390377" cy="50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10299290" y="3303308"/>
            <a:ext cx="428463" cy="363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6757326" y="4164461"/>
            <a:ext cx="514156" cy="50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4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4178318"/>
            <a:ext cx="428463" cy="38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72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39"/>
          <a:stretch>
            <a:fillRect/>
          </a:stretch>
        </p:blipFill>
        <p:spPr>
          <a:xfrm>
            <a:off x="6960280" y="3860800"/>
            <a:ext cx="8387035" cy="28854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40" b="61997"/>
          <a:stretch>
            <a:fillRect/>
          </a:stretch>
        </p:blipFill>
        <p:spPr>
          <a:xfrm>
            <a:off x="911225" y="4796790"/>
            <a:ext cx="2955290" cy="1080135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695325" y="4869180"/>
            <a:ext cx="313880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rcRect l="28397"/>
          <a:stretch>
            <a:fillRect/>
          </a:stretch>
        </p:blipFill>
        <p:spPr>
          <a:xfrm>
            <a:off x="6960235" y="3932555"/>
            <a:ext cx="4449445" cy="291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133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21763" y="5987918"/>
            <a:ext cx="2837380" cy="419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665" y="2132330"/>
            <a:ext cx="5394960" cy="4223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COMMONDATA" val="eyJoZGlkIjoiMGI2YTZkNGE2Njk2NzcyNTAzOGM5ZmQ1NzQ5MzlhNzI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2025-06-20T13:22:20Z</dcterms:created>
  <dcterms:modified xsi:type="dcterms:W3CDTF">2025-06-20T13:22:20Z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