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2" r:id="rId25"/>
    <p:sldId id="331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9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12260" y="2997835"/>
            <a:ext cx="396748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1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338127"/>
            <a:ext cx="276120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4727575" y="3140710"/>
            <a:ext cx="686054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435442"/>
            <a:ext cx="361813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4076700"/>
            <a:ext cx="872045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0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309571"/>
            <a:ext cx="361813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7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152525"/>
            <a:ext cx="10581005" cy="5720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35490" y="4417060"/>
            <a:ext cx="70294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1340000" cy="58274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405634"/>
            <a:ext cx="342770" cy="4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22460"/>
          <a:stretch>
            <a:fillRect/>
          </a:stretch>
        </p:blipFill>
        <p:spPr>
          <a:xfrm>
            <a:off x="8903970" y="5085080"/>
            <a:ext cx="2351405" cy="176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340205"/>
            <a:ext cx="11340000" cy="39770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10025" y="2985767"/>
            <a:ext cx="485591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32" y="3861890"/>
            <a:ext cx="1694811" cy="5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4852289"/>
            <a:ext cx="1837632" cy="4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342590"/>
            <a:ext cx="342770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 r="5606" b="22460"/>
          <a:stretch>
            <a:fillRect/>
          </a:stretch>
        </p:blipFill>
        <p:spPr>
          <a:xfrm>
            <a:off x="882650" y="5085080"/>
            <a:ext cx="2477135" cy="161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3465701"/>
            <a:ext cx="1037833" cy="43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48810"/>
            <a:ext cx="11340000" cy="189637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362950" y="4344035"/>
            <a:ext cx="10566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924426" y="5368589"/>
            <a:ext cx="1056876" cy="4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6" r="58942" b="20337"/>
          <a:stretch>
            <a:fillRect/>
          </a:stretch>
        </p:blipFill>
        <p:spPr>
          <a:xfrm>
            <a:off x="3431540" y="4004945"/>
            <a:ext cx="4655820" cy="28035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1490791"/>
            <a:ext cx="1104483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4025" y="2212975"/>
            <a:ext cx="110363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642" y="3339274"/>
            <a:ext cx="1637682" cy="4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6238" b="13495"/>
          <a:stretch>
            <a:fillRect/>
          </a:stretch>
        </p:blipFill>
        <p:spPr>
          <a:xfrm>
            <a:off x="7752080" y="4869180"/>
            <a:ext cx="2920365" cy="202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635861"/>
            <a:ext cx="457027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532583"/>
            <a:ext cx="485591" cy="41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4429306"/>
            <a:ext cx="3808565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5354647"/>
            <a:ext cx="1047355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367530" y="4580890"/>
            <a:ext cx="3295650" cy="215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1443185"/>
            <a:ext cx="542720" cy="36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297" y="3244321"/>
            <a:ext cx="1104483" cy="4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4187774"/>
            <a:ext cx="1066397" cy="4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490" y="4938395"/>
            <a:ext cx="11372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9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3387677"/>
            <a:ext cx="1066397" cy="4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3387677"/>
            <a:ext cx="1066397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483" y="4350371"/>
            <a:ext cx="108544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6120" y="4331307"/>
            <a:ext cx="1675768" cy="4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520447"/>
            <a:ext cx="1085440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3473718"/>
            <a:ext cx="1066397" cy="4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472156"/>
            <a:ext cx="552241" cy="49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474329"/>
            <a:ext cx="457027" cy="4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518" y="2436151"/>
            <a:ext cx="1066397" cy="44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730" y="3247390"/>
            <a:ext cx="12160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3476" y="4345050"/>
            <a:ext cx="1114005" cy="48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89685"/>
            <a:ext cx="1056754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474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048043"/>
            <a:ext cx="361813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0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6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18995"/>
            <a:ext cx="333248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2025-06-20T07:40:30Z</dcterms:created>
  <dcterms:modified xsi:type="dcterms:W3CDTF">2025-06-20T07:40:30Z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