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49" r:id="rId4"/>
    <p:sldId id="352" r:id="rId5"/>
    <p:sldId id="348" r:id="rId6"/>
    <p:sldId id="347" r:id="rId7"/>
    <p:sldId id="353" r:id="rId8"/>
    <p:sldId id="346" r:id="rId9"/>
    <p:sldId id="358" r:id="rId10"/>
    <p:sldId id="345" r:id="rId11"/>
    <p:sldId id="344" r:id="rId12"/>
    <p:sldId id="354" r:id="rId13"/>
    <p:sldId id="343" r:id="rId14"/>
    <p:sldId id="341" r:id="rId15"/>
    <p:sldId id="340" r:id="rId16"/>
    <p:sldId id="355" r:id="rId17"/>
    <p:sldId id="339" r:id="rId18"/>
    <p:sldId id="356" r:id="rId19"/>
    <p:sldId id="338" r:id="rId20"/>
    <p:sldId id="337" r:id="rId21"/>
    <p:sldId id="336" r:id="rId22"/>
    <p:sldId id="359" r:id="rId23"/>
    <p:sldId id="335" r:id="rId24"/>
    <p:sldId id="334" r:id="rId25"/>
    <p:sldId id="333" r:id="rId26"/>
    <p:sldId id="332" r:id="rId27"/>
    <p:sldId id="331" r:id="rId28"/>
    <p:sldId id="330" r:id="rId29"/>
    <p:sldId id="360" r:id="rId30"/>
    <p:sldId id="329" r:id="rId31"/>
    <p:sldId id="361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1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62" r="42434"/>
          <a:stretch>
            <a:fillRect/>
          </a:stretch>
        </p:blipFill>
        <p:spPr>
          <a:xfrm>
            <a:off x="2832100" y="2997480"/>
            <a:ext cx="6527845" cy="9712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16"/>
          <a:stretch>
            <a:fillRect/>
          </a:stretch>
        </p:blipFill>
        <p:spPr>
          <a:xfrm>
            <a:off x="360045" y="1367790"/>
            <a:ext cx="9717405" cy="3710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115" y="1988820"/>
            <a:ext cx="5314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61"/>
          <a:stretch>
            <a:fillRect/>
          </a:stretch>
        </p:blipFill>
        <p:spPr>
          <a:xfrm>
            <a:off x="479425" y="1341120"/>
            <a:ext cx="9497695" cy="29317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03970" y="1412240"/>
            <a:ext cx="48450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225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7934" y="3661987"/>
            <a:ext cx="285642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4220845"/>
            <a:ext cx="10510520" cy="2691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5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2923726"/>
            <a:ext cx="276121" cy="29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37"/>
          <a:stretch>
            <a:fillRect/>
          </a:stretch>
        </p:blipFill>
        <p:spPr>
          <a:xfrm>
            <a:off x="479425" y="1367790"/>
            <a:ext cx="9902190" cy="3736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0725" y="2693670"/>
            <a:ext cx="50038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160" y="3112770"/>
            <a:ext cx="51435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0755" y="3860800"/>
            <a:ext cx="93154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9160" y="4406900"/>
            <a:ext cx="111061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40"/>
          <a:stretch>
            <a:fillRect/>
          </a:stretch>
        </p:blipFill>
        <p:spPr>
          <a:xfrm>
            <a:off x="551180" y="1196975"/>
            <a:ext cx="10106025" cy="26568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023985" y="2060575"/>
            <a:ext cx="69786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7890" y="2599055"/>
            <a:ext cx="156083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16"/>
          <a:stretch>
            <a:fillRect/>
          </a:stretch>
        </p:blipFill>
        <p:spPr>
          <a:xfrm>
            <a:off x="335280" y="1340485"/>
            <a:ext cx="10102850" cy="3285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6518" y="3488691"/>
            <a:ext cx="1348715" cy="30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6553" y="3497183"/>
            <a:ext cx="721011" cy="31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84"/>
          <a:stretch>
            <a:fillRect/>
          </a:stretch>
        </p:blipFill>
        <p:spPr>
          <a:xfrm>
            <a:off x="360045" y="1413155"/>
            <a:ext cx="10102850" cy="25829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628556" y="1584000"/>
            <a:ext cx="695563" cy="33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6298" y="2908758"/>
            <a:ext cx="398676" cy="26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9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4369953"/>
            <a:ext cx="2237531" cy="343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625" y="4220845"/>
            <a:ext cx="3934460" cy="2113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9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3560937"/>
            <a:ext cx="2228010" cy="343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880" y="3356610"/>
            <a:ext cx="2999105" cy="2745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50"/>
          <a:stretch>
            <a:fillRect/>
          </a:stretch>
        </p:blipFill>
        <p:spPr>
          <a:xfrm>
            <a:off x="360045" y="1439545"/>
            <a:ext cx="10479405" cy="3212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6749" y="2840183"/>
            <a:ext cx="307958" cy="26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96"/>
          <a:stretch>
            <a:fillRect/>
          </a:stretch>
        </p:blipFill>
        <p:spPr>
          <a:xfrm>
            <a:off x="551180" y="1268730"/>
            <a:ext cx="9485630" cy="371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38"/>
          <a:stretch>
            <a:fillRect/>
          </a:stretch>
        </p:blipFill>
        <p:spPr>
          <a:xfrm>
            <a:off x="263525" y="1341120"/>
            <a:ext cx="9909175" cy="3444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7620" y="1341120"/>
            <a:ext cx="81343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1945" y="2132330"/>
            <a:ext cx="8305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6140" y="3428365"/>
            <a:ext cx="85661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340485"/>
            <a:ext cx="10857230" cy="46729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1960"/>
            <a:ext cx="11340000" cy="441377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6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3828" y="2160254"/>
            <a:ext cx="2009017" cy="37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615"/>
          <a:stretch>
            <a:fillRect/>
          </a:stretch>
        </p:blipFill>
        <p:spPr>
          <a:xfrm>
            <a:off x="360045" y="3324225"/>
            <a:ext cx="11339830" cy="1401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05289" y="3495584"/>
            <a:ext cx="809319" cy="37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90"/>
          <a:stretch>
            <a:fillRect/>
          </a:stretch>
        </p:blipFill>
        <p:spPr>
          <a:xfrm>
            <a:off x="335280" y="1412520"/>
            <a:ext cx="11339830" cy="2335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00776" y="2383602"/>
            <a:ext cx="5246297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2690" y="3117837"/>
            <a:ext cx="3922821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449865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62"/>
          <a:stretch>
            <a:fillRect/>
          </a:stretch>
        </p:blipFill>
        <p:spPr>
          <a:xfrm>
            <a:off x="360045" y="1224280"/>
            <a:ext cx="10582275" cy="4043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7710" y="1268095"/>
            <a:ext cx="97472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5680" y="2564765"/>
            <a:ext cx="93853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6135" y="4076700"/>
            <a:ext cx="306514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4725035"/>
            <a:ext cx="127000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38"/>
          <a:stretch>
            <a:fillRect/>
          </a:stretch>
        </p:blipFill>
        <p:spPr>
          <a:xfrm>
            <a:off x="551180" y="1268730"/>
            <a:ext cx="10666095" cy="35369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11450" y="2708910"/>
            <a:ext cx="163068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56170" y="3429000"/>
            <a:ext cx="82804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32"/>
          <a:stretch>
            <a:fillRect/>
          </a:stretch>
        </p:blipFill>
        <p:spPr>
          <a:xfrm>
            <a:off x="623570" y="1196340"/>
            <a:ext cx="9697720" cy="5292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84"/>
          <a:stretch>
            <a:fillRect/>
          </a:stretch>
        </p:blipFill>
        <p:spPr>
          <a:xfrm>
            <a:off x="360045" y="1413155"/>
            <a:ext cx="10479405" cy="2582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13145" y="2867956"/>
            <a:ext cx="272763" cy="27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68"/>
          <a:stretch>
            <a:fillRect/>
          </a:stretch>
        </p:blipFill>
        <p:spPr>
          <a:xfrm>
            <a:off x="551180" y="1341120"/>
            <a:ext cx="11225530" cy="2247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4050" y="1532255"/>
            <a:ext cx="177673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24000"/>
            <a:ext cx="998045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1745" y="1441954"/>
            <a:ext cx="8212297" cy="31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745" y="2070668"/>
            <a:ext cx="8756990" cy="31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1745" y="2707765"/>
            <a:ext cx="5614530" cy="32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1655" y="3352800"/>
            <a:ext cx="952119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1745" y="4334040"/>
            <a:ext cx="3569835" cy="30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1655" y="4994275"/>
            <a:ext cx="947737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41745" y="5985462"/>
            <a:ext cx="2111733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  <p:bldP spid="16" grpId="0" bldLvl="0" animBg="1"/>
      <p:bldP spid="19" grpId="0" bldLvl="0" animBg="1"/>
      <p:bldP spid="2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62"/>
          <a:stretch>
            <a:fillRect/>
          </a:stretch>
        </p:blipFill>
        <p:spPr>
          <a:xfrm>
            <a:off x="551180" y="1412240"/>
            <a:ext cx="10494645" cy="34690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4" t="54761" r="19178"/>
          <a:stretch>
            <a:fillRect/>
          </a:stretch>
        </p:blipFill>
        <p:spPr>
          <a:xfrm>
            <a:off x="4871720" y="4292600"/>
            <a:ext cx="5904865" cy="265493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080490"/>
            <a:ext cx="113289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2773" y="1290061"/>
            <a:ext cx="342437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461" y="4938509"/>
            <a:ext cx="10244585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461" y="5662483"/>
            <a:ext cx="10425316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455" y="6257290"/>
            <a:ext cx="633920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8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74775"/>
            <a:ext cx="1078801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425" y="2087880"/>
            <a:ext cx="876236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816860"/>
            <a:ext cx="1074483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310" y="3611880"/>
            <a:ext cx="9103360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1342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2144" y="1428400"/>
            <a:ext cx="238253" cy="25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71"/>
          <a:stretch>
            <a:fillRect/>
          </a:stretch>
        </p:blipFill>
        <p:spPr>
          <a:xfrm>
            <a:off x="479425" y="1340485"/>
            <a:ext cx="10302875" cy="3754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060" y="2060575"/>
            <a:ext cx="51054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63"/>
          <a:stretch>
            <a:fillRect/>
          </a:stretch>
        </p:blipFill>
        <p:spPr>
          <a:xfrm>
            <a:off x="479425" y="1268730"/>
            <a:ext cx="10737215" cy="2701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72040" y="2060575"/>
            <a:ext cx="45847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77145" cy="5828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8960" y="3083560"/>
            <a:ext cx="49530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59"/>
          <a:stretch>
            <a:fillRect/>
          </a:stretch>
        </p:blipFill>
        <p:spPr>
          <a:xfrm>
            <a:off x="551180" y="1340485"/>
            <a:ext cx="10577195" cy="2069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2132330"/>
            <a:ext cx="4514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41"/>
          <a:stretch>
            <a:fillRect/>
          </a:stretch>
        </p:blipFill>
        <p:spPr>
          <a:xfrm>
            <a:off x="479425" y="1196975"/>
            <a:ext cx="9668510" cy="41255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39885" y="1394460"/>
            <a:ext cx="36639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66</cp:revision>
  <dcterms:created xsi:type="dcterms:W3CDTF">2025-06-20T03:59:35Z</dcterms:created>
  <dcterms:modified xsi:type="dcterms:W3CDTF">2025-06-20T03:59:35Z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0C012F4E99704F838C4B0AA8CBDD6C2A_12</vt:lpwstr>
  </property>
</Properties>
</file>