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6280" y="3068955"/>
            <a:ext cx="10760075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3979" y="2626639"/>
            <a:ext cx="409420" cy="39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3476" y="3647609"/>
            <a:ext cx="1114005" cy="48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28" y="3647609"/>
            <a:ext cx="1085440" cy="45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3063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9" r="13221" b="20910"/>
          <a:stretch>
            <a:fillRect/>
          </a:stretch>
        </p:blipFill>
        <p:spPr>
          <a:xfrm>
            <a:off x="4583430" y="4076700"/>
            <a:ext cx="2512695" cy="27311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4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3577777"/>
            <a:ext cx="980705" cy="4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0403" y="4626018"/>
            <a:ext cx="1066397" cy="4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4224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4408119"/>
            <a:ext cx="542720" cy="46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 b="14311"/>
          <a:stretch>
            <a:fillRect/>
          </a:stretch>
        </p:blipFill>
        <p:spPr>
          <a:xfrm>
            <a:off x="3719830" y="4853305"/>
            <a:ext cx="3877945" cy="200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5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548013"/>
            <a:ext cx="571284" cy="4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2596294"/>
            <a:ext cx="1133047" cy="4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161" y="4759563"/>
            <a:ext cx="580806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1140" y="5581650"/>
            <a:ext cx="128905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9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40"/>
          <a:stretch>
            <a:fillRect/>
          </a:stretch>
        </p:blipFill>
        <p:spPr>
          <a:xfrm>
            <a:off x="911225" y="4437380"/>
            <a:ext cx="11339830" cy="20164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1"/>
          <a:stretch>
            <a:fillRect/>
          </a:stretch>
        </p:blipFill>
        <p:spPr>
          <a:xfrm>
            <a:off x="695325" y="1484910"/>
            <a:ext cx="11339830" cy="22152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4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71644"/>
            <a:ext cx="409420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3586148"/>
            <a:ext cx="1094962" cy="4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57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400" y="2645076"/>
            <a:ext cx="1666246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2617041"/>
            <a:ext cx="1123526" cy="45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3534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27" r="54496" b="17030"/>
          <a:stretch>
            <a:fillRect/>
          </a:stretch>
        </p:blipFill>
        <p:spPr>
          <a:xfrm>
            <a:off x="4583430" y="5229225"/>
            <a:ext cx="2758440" cy="16986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2704060"/>
            <a:ext cx="1675768" cy="47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2025-06-20T12:27:55Z</dcterms:created>
  <dcterms:modified xsi:type="dcterms:W3CDTF">2025-06-20T12:27:55Z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