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3"/>
    <p:sldId id="324" r:id="rId4"/>
    <p:sldId id="356" r:id="rId5"/>
    <p:sldId id="354" r:id="rId6"/>
    <p:sldId id="352" r:id="rId7"/>
    <p:sldId id="350" r:id="rId8"/>
    <p:sldId id="348" r:id="rId9"/>
    <p:sldId id="346" r:id="rId10"/>
    <p:sldId id="344" r:id="rId11"/>
    <p:sldId id="342" r:id="rId12"/>
    <p:sldId id="392" r:id="rId13"/>
    <p:sldId id="339" r:id="rId14"/>
    <p:sldId id="393" r:id="rId15"/>
    <p:sldId id="336" r:id="rId16"/>
    <p:sldId id="334" r:id="rId17"/>
    <p:sldId id="332" r:id="rId18"/>
    <p:sldId id="394" r:id="rId19"/>
    <p:sldId id="328" r:id="rId20"/>
    <p:sldId id="395" r:id="rId21"/>
    <p:sldId id="326" r:id="rId22"/>
    <p:sldId id="325" r:id="rId23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44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25.xml"/><Relationship Id="rId5" Type="http://schemas.openxmlformats.org/officeDocument/2006/relationships/tags" Target="../tags/tag24.xml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tags" Target="../tags/tag2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tags" Target="../tags/tag28.xml"/><Relationship Id="rId4" Type="http://schemas.openxmlformats.org/officeDocument/2006/relationships/tags" Target="../tags/tag27.xml"/><Relationship Id="rId3" Type="http://schemas.openxmlformats.org/officeDocument/2006/relationships/image" Target="../media/image27.png"/><Relationship Id="rId2" Type="http://schemas.openxmlformats.org/officeDocument/2006/relationships/tags" Target="../tags/tag26.xml"/><Relationship Id="rId1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3" Type="http://schemas.openxmlformats.org/officeDocument/2006/relationships/image" Target="../media/image30.png"/><Relationship Id="rId2" Type="http://schemas.openxmlformats.org/officeDocument/2006/relationships/tags" Target="../tags/tag29.xml"/><Relationship Id="rId1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4.png"/><Relationship Id="rId4" Type="http://schemas.openxmlformats.org/officeDocument/2006/relationships/tags" Target="../tags/tag33.xml"/><Relationship Id="rId3" Type="http://schemas.openxmlformats.org/officeDocument/2006/relationships/image" Target="../media/image33.png"/><Relationship Id="rId2" Type="http://schemas.openxmlformats.org/officeDocument/2006/relationships/tags" Target="../tags/tag32.xml"/><Relationship Id="rId1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5.xml"/><Relationship Id="rId3" Type="http://schemas.openxmlformats.org/officeDocument/2006/relationships/image" Target="../media/image36.png"/><Relationship Id="rId2" Type="http://schemas.openxmlformats.org/officeDocument/2006/relationships/tags" Target="../tags/tag34.xml"/><Relationship Id="rId1" Type="http://schemas.openxmlformats.org/officeDocument/2006/relationships/image" Target="../media/image35.png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tags" Target="../tags/tag38.xml"/><Relationship Id="rId3" Type="http://schemas.openxmlformats.org/officeDocument/2006/relationships/tags" Target="../tags/tag37.xml"/><Relationship Id="rId2" Type="http://schemas.openxmlformats.org/officeDocument/2006/relationships/image" Target="../media/image36.png"/><Relationship Id="rId1" Type="http://schemas.openxmlformats.org/officeDocument/2006/relationships/tags" Target="../tags/tag36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tags" Target="../tags/tag39.xml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1.xml"/><Relationship Id="rId4" Type="http://schemas.openxmlformats.org/officeDocument/2006/relationships/image" Target="../media/image37.png"/><Relationship Id="rId3" Type="http://schemas.openxmlformats.org/officeDocument/2006/relationships/image" Target="../media/image39.png"/><Relationship Id="rId2" Type="http://schemas.openxmlformats.org/officeDocument/2006/relationships/tags" Target="../tags/tag40.xml"/><Relationship Id="rId1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5.xml"/><Relationship Id="rId6" Type="http://schemas.openxmlformats.org/officeDocument/2006/relationships/image" Target="../media/image6.png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1.png"/><Relationship Id="rId2" Type="http://schemas.openxmlformats.org/officeDocument/2006/relationships/tags" Target="../tags/tag42.xml"/><Relationship Id="rId1" Type="http://schemas.openxmlformats.org/officeDocument/2006/relationships/image" Target="../media/image40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1.png"/><Relationship Id="rId3" Type="http://schemas.openxmlformats.org/officeDocument/2006/relationships/image" Target="../media/image40.png"/><Relationship Id="rId2" Type="http://schemas.openxmlformats.org/officeDocument/2006/relationships/tags" Target="../tags/tag43.xml"/><Relationship Id="rId1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tags" Target="../tags/tag6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8.xml"/><Relationship Id="rId3" Type="http://schemas.openxmlformats.org/officeDocument/2006/relationships/image" Target="../media/image7.png"/><Relationship Id="rId2" Type="http://schemas.openxmlformats.org/officeDocument/2006/relationships/tags" Target="../tags/tag7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0.xml"/><Relationship Id="rId3" Type="http://schemas.openxmlformats.org/officeDocument/2006/relationships/image" Target="../media/image7.png"/><Relationship Id="rId2" Type="http://schemas.openxmlformats.org/officeDocument/2006/relationships/tags" Target="../tags/tag9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tags" Target="../tags/tag1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16.png"/><Relationship Id="rId7" Type="http://schemas.openxmlformats.org/officeDocument/2006/relationships/tags" Target="../tags/tag15.xml"/><Relationship Id="rId6" Type="http://schemas.openxmlformats.org/officeDocument/2006/relationships/tags" Target="../tags/tag14.xml"/><Relationship Id="rId5" Type="http://schemas.openxmlformats.org/officeDocument/2006/relationships/image" Target="../media/image7.png"/><Relationship Id="rId4" Type="http://schemas.openxmlformats.org/officeDocument/2006/relationships/tags" Target="../tags/tag13.xml"/><Relationship Id="rId3" Type="http://schemas.openxmlformats.org/officeDocument/2006/relationships/image" Target="../media/image15.png"/><Relationship Id="rId2" Type="http://schemas.openxmlformats.org/officeDocument/2006/relationships/tags" Target="../tags/tag12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19.png"/><Relationship Id="rId7" Type="http://schemas.openxmlformats.org/officeDocument/2006/relationships/tags" Target="../tags/tag19.xml"/><Relationship Id="rId6" Type="http://schemas.openxmlformats.org/officeDocument/2006/relationships/image" Target="../media/image7.png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tags" Target="../tags/tag16.xml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tags" Target="../tags/tag22.xml"/><Relationship Id="rId4" Type="http://schemas.openxmlformats.org/officeDocument/2006/relationships/image" Target="../media/image21.png"/><Relationship Id="rId3" Type="http://schemas.openxmlformats.org/officeDocument/2006/relationships/tags" Target="../tags/tag21.xml"/><Relationship Id="rId2" Type="http://schemas.openxmlformats.org/officeDocument/2006/relationships/image" Target="../media/image20.png"/><Relationship Id="rId1" Type="http://schemas.openxmlformats.org/officeDocument/2006/relationships/tags" Target="../tags/tag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64210" y="3074035"/>
            <a:ext cx="10863580" cy="7099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14" r="13591" b="17950"/>
          <a:stretch>
            <a:fillRect/>
          </a:stretch>
        </p:blipFill>
        <p:spPr>
          <a:xfrm>
            <a:off x="7463790" y="4437380"/>
            <a:ext cx="3971925" cy="2306320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610"/>
          <a:stretch>
            <a:fillRect/>
          </a:stretch>
        </p:blipFill>
        <p:spPr>
          <a:xfrm>
            <a:off x="360045" y="1009015"/>
            <a:ext cx="11339830" cy="37169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3790" y="4364990"/>
            <a:ext cx="3413125" cy="249237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27" t="84535" r="67607" b="81"/>
          <a:stretch>
            <a:fillRect/>
          </a:stretch>
        </p:blipFill>
        <p:spPr>
          <a:xfrm>
            <a:off x="983615" y="4437380"/>
            <a:ext cx="3704590" cy="855980"/>
          </a:xfrm>
          <a:prstGeom prst="rect">
            <a:avLst/>
          </a:prstGeom>
        </p:spPr>
      </p:pic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white">
          <a:xfrm>
            <a:off x="911225" y="4509135"/>
            <a:ext cx="3821430" cy="819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166"/>
          <a:stretch>
            <a:fillRect/>
          </a:stretch>
        </p:blipFill>
        <p:spPr>
          <a:xfrm>
            <a:off x="263525" y="1413155"/>
            <a:ext cx="11339830" cy="221841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520"/>
          <a:stretch>
            <a:fillRect/>
          </a:stretch>
        </p:blipFill>
        <p:spPr>
          <a:xfrm>
            <a:off x="360045" y="1224280"/>
            <a:ext cx="11339830" cy="26368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774"/>
          <a:stretch>
            <a:fillRect/>
          </a:stretch>
        </p:blipFill>
        <p:spPr>
          <a:xfrm>
            <a:off x="4856480" y="3602355"/>
            <a:ext cx="7479665" cy="327977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176" r="71118" b="209"/>
          <a:stretch>
            <a:fillRect/>
          </a:stretch>
        </p:blipFill>
        <p:spPr>
          <a:xfrm>
            <a:off x="1271270" y="3789045"/>
            <a:ext cx="2388235" cy="636905"/>
          </a:xfrm>
          <a:prstGeom prst="rect">
            <a:avLst/>
          </a:prstGeom>
        </p:spPr>
      </p:pic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white">
          <a:xfrm>
            <a:off x="1055370" y="3716655"/>
            <a:ext cx="2847975" cy="1310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23610" y="3573145"/>
            <a:ext cx="4678680" cy="3242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975"/>
          <a:stretch>
            <a:fillRect/>
          </a:stretch>
        </p:blipFill>
        <p:spPr>
          <a:xfrm>
            <a:off x="297180" y="1413155"/>
            <a:ext cx="11339830" cy="213078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36650"/>
            <a:ext cx="11340000" cy="39551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25" r="19571"/>
          <a:stretch>
            <a:fillRect/>
          </a:stretch>
        </p:blipFill>
        <p:spPr>
          <a:xfrm>
            <a:off x="7176135" y="4509135"/>
            <a:ext cx="3381375" cy="236918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275" b="76578"/>
          <a:stretch>
            <a:fillRect/>
          </a:stretch>
        </p:blipFill>
        <p:spPr>
          <a:xfrm>
            <a:off x="1127125" y="4580890"/>
            <a:ext cx="3143930" cy="980720"/>
          </a:xfrm>
          <a:prstGeom prst="rect">
            <a:avLst/>
          </a:prstGeom>
        </p:spPr>
      </p:pic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white">
          <a:xfrm>
            <a:off x="911225" y="4841875"/>
            <a:ext cx="3143250" cy="719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87845" y="4364990"/>
            <a:ext cx="4053205" cy="2395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739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3572865"/>
            <a:ext cx="11340000" cy="120231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607935" y="3573145"/>
            <a:ext cx="3557905" cy="297688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028"/>
          <a:stretch>
            <a:fillRect/>
          </a:stretch>
        </p:blipFill>
        <p:spPr>
          <a:xfrm>
            <a:off x="551180" y="1484630"/>
            <a:ext cx="11339830" cy="9089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19" b="16740"/>
          <a:stretch>
            <a:fillRect/>
          </a:stretch>
        </p:blipFill>
        <p:spPr>
          <a:xfrm>
            <a:off x="4079920" y="2060575"/>
            <a:ext cx="5316175" cy="4868825"/>
          </a:xfrm>
          <a:prstGeom prst="rect">
            <a:avLst/>
          </a:prstGeom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4439920" y="2708910"/>
            <a:ext cx="3170555" cy="309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13" b="17961"/>
          <a:stretch>
            <a:fillRect/>
          </a:stretch>
        </p:blipFill>
        <p:spPr>
          <a:xfrm>
            <a:off x="7752080" y="4364990"/>
            <a:ext cx="2991485" cy="241109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725" r="73546"/>
          <a:stretch>
            <a:fillRect/>
          </a:stretch>
        </p:blipFill>
        <p:spPr>
          <a:xfrm>
            <a:off x="3719830" y="4725950"/>
            <a:ext cx="2999785" cy="834745"/>
          </a:xfrm>
          <a:prstGeom prst="rect">
            <a:avLst/>
          </a:prstGeom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3719830" y="4653280"/>
            <a:ext cx="2874010" cy="814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80325" y="4220845"/>
            <a:ext cx="3164840" cy="2647950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04"/>
          <a:stretch>
            <a:fillRect/>
          </a:stretch>
        </p:blipFill>
        <p:spPr>
          <a:xfrm>
            <a:off x="551180" y="1269010"/>
            <a:ext cx="11339830" cy="4230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511675" y="4314190"/>
            <a:ext cx="3035300" cy="2543810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180"/>
          <a:stretch>
            <a:fillRect/>
          </a:stretch>
        </p:blipFill>
        <p:spPr>
          <a:xfrm>
            <a:off x="360045" y="1224280"/>
            <a:ext cx="11339830" cy="335689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343"/>
          <a:stretch>
            <a:fillRect/>
          </a:stretch>
        </p:blipFill>
        <p:spPr>
          <a:xfrm>
            <a:off x="407035" y="1413155"/>
            <a:ext cx="11339830" cy="18024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260" y="2924530"/>
            <a:ext cx="11340000" cy="398949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47665" y="3140710"/>
            <a:ext cx="4215765" cy="3533140"/>
          </a:xfrm>
          <a:prstGeom prst="rect">
            <a:avLst/>
          </a:prstGeom>
        </p:spPr>
      </p:pic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1415415" y="3500755"/>
            <a:ext cx="4109085" cy="886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5521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3356610"/>
            <a:ext cx="10181590" cy="3427095"/>
          </a:xfrm>
          <a:prstGeom prst="rect">
            <a:avLst/>
          </a:prstGeom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6311900" y="3716655"/>
            <a:ext cx="2997835" cy="2708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275" b="23875"/>
          <a:stretch>
            <a:fillRect/>
          </a:stretch>
        </p:blipFill>
        <p:spPr>
          <a:xfrm>
            <a:off x="9768205" y="3644900"/>
            <a:ext cx="2469515" cy="826770"/>
          </a:xfrm>
          <a:prstGeom prst="rect">
            <a:avLst/>
          </a:prstGeom>
        </p:spPr>
      </p:pic>
      <p:sp useBgFill="1">
        <p:nvSpPr>
          <p:cNvPr id="6" name="矩形 5"/>
          <p:cNvSpPr/>
          <p:nvPr>
            <p:custDataLst>
              <p:tags r:id="rId7"/>
            </p:custDataLst>
          </p:nvPr>
        </p:nvSpPr>
        <p:spPr bwMode="white">
          <a:xfrm>
            <a:off x="9696450" y="3843655"/>
            <a:ext cx="2383790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269"/>
          <a:stretch>
            <a:fillRect/>
          </a:stretch>
        </p:blipFill>
        <p:spPr>
          <a:xfrm>
            <a:off x="360045" y="1224280"/>
            <a:ext cx="11339830" cy="30692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224020" y="4221480"/>
            <a:ext cx="3877945" cy="256603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215" y="3140430"/>
            <a:ext cx="11340000" cy="393484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847215" y="3500755"/>
            <a:ext cx="3453130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712"/>
          <a:stretch>
            <a:fillRect/>
          </a:stretch>
        </p:blipFill>
        <p:spPr>
          <a:xfrm>
            <a:off x="191135" y="1269010"/>
            <a:ext cx="11339830" cy="190916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7620" y="3644900"/>
            <a:ext cx="4796790" cy="3174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010" b="24106"/>
          <a:stretch>
            <a:fillRect/>
          </a:stretch>
        </p:blipFill>
        <p:spPr>
          <a:xfrm>
            <a:off x="6944995" y="2564765"/>
            <a:ext cx="3287440" cy="1196620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224280"/>
            <a:ext cx="10806430" cy="56140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031840" y="4077542"/>
            <a:ext cx="2977914" cy="2354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87845" y="2853055"/>
            <a:ext cx="3288665" cy="803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766425" cy="56718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103745" y="3717290"/>
            <a:ext cx="2973705" cy="2438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010" b="24106"/>
          <a:stretch>
            <a:fillRect/>
          </a:stretch>
        </p:blipFill>
        <p:spPr>
          <a:xfrm>
            <a:off x="6944995" y="2060575"/>
            <a:ext cx="3287440" cy="1196620"/>
          </a:xfrm>
          <a:prstGeom prst="rect">
            <a:avLst/>
          </a:prstGeom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6887845" y="2348865"/>
            <a:ext cx="3288665" cy="803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1202055"/>
            <a:ext cx="9952990" cy="56559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00190" y="3861435"/>
            <a:ext cx="3121025" cy="2773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010" b="24106"/>
          <a:stretch>
            <a:fillRect/>
          </a:stretch>
        </p:blipFill>
        <p:spPr>
          <a:xfrm>
            <a:off x="6433820" y="2420620"/>
            <a:ext cx="3287440" cy="1196620"/>
          </a:xfrm>
          <a:prstGeom prst="rect">
            <a:avLst/>
          </a:prstGeom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6376670" y="2708910"/>
            <a:ext cx="3288665" cy="803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6043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31545" y="3501390"/>
            <a:ext cx="2846705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7485" y="3356610"/>
            <a:ext cx="9562465" cy="314325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000250" y="4923790"/>
            <a:ext cx="4064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rcRect t="6750"/>
          <a:stretch>
            <a:fillRect/>
          </a:stretch>
        </p:blipFill>
        <p:spPr>
          <a:xfrm>
            <a:off x="7031990" y="3429000"/>
            <a:ext cx="4975860" cy="3051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6579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343"/>
          <a:stretch>
            <a:fillRect/>
          </a:stretch>
        </p:blipFill>
        <p:spPr>
          <a:xfrm>
            <a:off x="3446145" y="2420620"/>
            <a:ext cx="9495155" cy="434022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010" b="24106"/>
          <a:stretch>
            <a:fillRect/>
          </a:stretch>
        </p:blipFill>
        <p:spPr>
          <a:xfrm>
            <a:off x="608330" y="2996565"/>
            <a:ext cx="3287440" cy="1196620"/>
          </a:xfrm>
          <a:prstGeom prst="rect">
            <a:avLst/>
          </a:prstGeom>
        </p:spPr>
      </p:pic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white">
          <a:xfrm>
            <a:off x="551180" y="3284855"/>
            <a:ext cx="3288665" cy="803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white">
          <a:xfrm>
            <a:off x="6908165" y="3289935"/>
            <a:ext cx="3412490" cy="3310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8"/>
          <a:srcRect t="5320"/>
          <a:stretch>
            <a:fillRect/>
          </a:stretch>
        </p:blipFill>
        <p:spPr>
          <a:xfrm>
            <a:off x="7247890" y="2420620"/>
            <a:ext cx="4862830" cy="3990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80" b="20218"/>
          <a:stretch>
            <a:fillRect/>
          </a:stretch>
        </p:blipFill>
        <p:spPr>
          <a:xfrm>
            <a:off x="1199515" y="2708910"/>
            <a:ext cx="10344150" cy="393255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245" y="1224000"/>
            <a:ext cx="11340000" cy="2065792"/>
          </a:xfrm>
          <a:prstGeom prst="rect">
            <a:avLst/>
          </a:prstGeom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5807710" y="3068955"/>
            <a:ext cx="2834005" cy="3572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010" b="24106"/>
          <a:stretch>
            <a:fillRect/>
          </a:stretch>
        </p:blipFill>
        <p:spPr>
          <a:xfrm>
            <a:off x="824230" y="2708275"/>
            <a:ext cx="2832735" cy="1030605"/>
          </a:xfrm>
          <a:prstGeom prst="rect">
            <a:avLst/>
          </a:prstGeom>
        </p:spPr>
      </p:pic>
      <p:sp useBgFill="1">
        <p:nvSpPr>
          <p:cNvPr id="8" name="矩形 7"/>
          <p:cNvSpPr/>
          <p:nvPr>
            <p:custDataLst>
              <p:tags r:id="rId7"/>
            </p:custDataLst>
          </p:nvPr>
        </p:nvSpPr>
        <p:spPr bwMode="white">
          <a:xfrm>
            <a:off x="767080" y="2996565"/>
            <a:ext cx="2834005" cy="66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8"/>
          <a:srcRect l="6821" t="1859"/>
          <a:stretch>
            <a:fillRect/>
          </a:stretch>
        </p:blipFill>
        <p:spPr>
          <a:xfrm>
            <a:off x="6600190" y="2822575"/>
            <a:ext cx="4918710" cy="38188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820" y="2853055"/>
            <a:ext cx="7301230" cy="3941445"/>
          </a:xfrm>
          <a:prstGeom prst="rect">
            <a:avLst/>
          </a:prstGeom>
        </p:spPr>
      </p:pic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white">
          <a:xfrm>
            <a:off x="6743700" y="4149090"/>
            <a:ext cx="887095" cy="2315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94853"/>
          </a:xfrm>
          <a:prstGeom prst="rect">
            <a:avLst/>
          </a:prstGeom>
        </p:spPr>
      </p:pic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2843530" y="3356610"/>
            <a:ext cx="2834005" cy="66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60235" y="2924810"/>
            <a:ext cx="3967480" cy="3967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COMMONDATA" val="eyJoZGlkIjoiMGI2YTZkNGE2Njk2NzcyNTAzOGM5ZmQ1NzQ5MzlhNzIifQ==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4" baseType="lpstr">
      <vt:lpstr>Arial</vt:lpstr>
      <vt:lpstr>宋体</vt:lpstr>
      <vt:lpstr>Wingdings</vt:lpstr>
      <vt:lpstr>汉仪书宋二KW</vt:lpstr>
      <vt:lpstr>汉仪雅酷黑简</vt:lpstr>
      <vt:lpstr>汉仪中黑KW</vt:lpstr>
      <vt:lpstr>微软雅黑</vt:lpstr>
      <vt:lpstr>汉仪旗黑</vt:lpstr>
      <vt:lpstr>宋体</vt:lpstr>
      <vt:lpstr>Arial Unicode MS</vt:lpstr>
      <vt:lpstr>Calibri</vt:lpstr>
      <vt:lpstr>Helvetica Neue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木头人</cp:lastModifiedBy>
  <cp:revision>65</cp:revision>
  <dcterms:created xsi:type="dcterms:W3CDTF">2025-06-21T07:40:01Z</dcterms:created>
  <dcterms:modified xsi:type="dcterms:W3CDTF">2025-06-21T07:40:01Z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2052-6.7.1.8828</vt:lpwstr>
  </property>
  <property fmtid="{D5CDD505-2E9C-101B-9397-08002B2CF9AE}" pid="3" name="ICV">
    <vt:lpwstr>0803F182AC044BA3913AF2E555CD301E</vt:lpwstr>
  </property>
</Properties>
</file>