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0" r:id="rId21"/>
    <p:sldId id="339" r:id="rId22"/>
    <p:sldId id="337" r:id="rId23"/>
    <p:sldId id="394" r:id="rId24"/>
    <p:sldId id="336" r:id="rId25"/>
    <p:sldId id="334" r:id="rId26"/>
    <p:sldId id="333" r:id="rId27"/>
    <p:sldId id="332" r:id="rId28"/>
    <p:sldId id="331" r:id="rId29"/>
    <p:sldId id="329" r:id="rId30"/>
    <p:sldId id="328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8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9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tags" Target="../tags/tag11.xml"/><Relationship Id="rId3" Type="http://schemas.openxmlformats.org/officeDocument/2006/relationships/image" Target="../media/image24.png"/><Relationship Id="rId2" Type="http://schemas.openxmlformats.org/officeDocument/2006/relationships/tags" Target="../tags/tag10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2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3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14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38.png"/><Relationship Id="rId2" Type="http://schemas.openxmlformats.org/officeDocument/2006/relationships/tags" Target="../tags/tag15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17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360" y="3049905"/>
            <a:ext cx="7777480" cy="8705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3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8520" y="1433830"/>
            <a:ext cx="184277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4"/>
          <a:stretch>
            <a:fillRect/>
          </a:stretch>
        </p:blipFill>
        <p:spPr>
          <a:xfrm>
            <a:off x="360045" y="1224280"/>
            <a:ext cx="7247935" cy="37547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48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5"/>
          <a:stretch>
            <a:fillRect/>
          </a:stretch>
        </p:blipFill>
        <p:spPr>
          <a:xfrm>
            <a:off x="7103790" y="2996565"/>
            <a:ext cx="4236040" cy="37547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74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835" y="2103120"/>
            <a:ext cx="226758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4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9410" y="1236345"/>
            <a:ext cx="2986405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08735"/>
            <a:ext cx="11340000" cy="46398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98"/>
          <a:stretch>
            <a:fillRect/>
          </a:stretch>
        </p:blipFill>
        <p:spPr>
          <a:xfrm>
            <a:off x="695325" y="5590540"/>
            <a:ext cx="11339830" cy="12947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1"/>
          <a:stretch>
            <a:fillRect/>
          </a:stretch>
        </p:blipFill>
        <p:spPr>
          <a:xfrm>
            <a:off x="767080" y="1484630"/>
            <a:ext cx="11103610" cy="46069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83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276830"/>
            <a:ext cx="11340000" cy="20577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25099"/>
          <a:stretch>
            <a:fillRect/>
          </a:stretch>
        </p:blipFill>
        <p:spPr>
          <a:xfrm>
            <a:off x="4224020" y="4347210"/>
            <a:ext cx="3440430" cy="25095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6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1960" y="3429635"/>
            <a:ext cx="950404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4420" y="4624705"/>
            <a:ext cx="133286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53657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5710" y="1357630"/>
            <a:ext cx="2262505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08"/>
          <a:stretch>
            <a:fillRect/>
          </a:stretch>
        </p:blipFill>
        <p:spPr>
          <a:xfrm>
            <a:off x="360045" y="1224280"/>
            <a:ext cx="11339830" cy="2060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8654" r="11317" b="22015"/>
          <a:stretch>
            <a:fillRect/>
          </a:stretch>
        </p:blipFill>
        <p:spPr>
          <a:xfrm>
            <a:off x="3575685" y="3284855"/>
            <a:ext cx="5040585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87"/>
          <a:stretch>
            <a:fillRect/>
          </a:stretch>
        </p:blipFill>
        <p:spPr>
          <a:xfrm>
            <a:off x="263525" y="1340205"/>
            <a:ext cx="11339830" cy="321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5905" y="1499870"/>
            <a:ext cx="122555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6445" y="2606040"/>
            <a:ext cx="71412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4550" y="3583305"/>
            <a:ext cx="706628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104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797145"/>
            <a:ext cx="11340000" cy="25445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2452841"/>
            <a:ext cx="304685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337" y="3519742"/>
            <a:ext cx="866448" cy="4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0255" y="1101090"/>
            <a:ext cx="379349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2319655"/>
            <a:ext cx="219583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6210" y="4424045"/>
            <a:ext cx="2722880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700250"/>
            <a:ext cx="11340000" cy="420809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563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41" r="64660"/>
          <a:stretch>
            <a:fillRect/>
          </a:stretch>
        </p:blipFill>
        <p:spPr>
          <a:xfrm>
            <a:off x="8760460" y="4149090"/>
            <a:ext cx="3116580" cy="27514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5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3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508855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652783" y="4861443"/>
            <a:ext cx="1075919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205"/>
            <a:ext cx="11340000" cy="542107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1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2711426"/>
            <a:ext cx="590327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5095" y="4831080"/>
            <a:ext cx="84074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4" r="35446"/>
          <a:stretch>
            <a:fillRect/>
          </a:stretch>
        </p:blipFill>
        <p:spPr>
          <a:xfrm>
            <a:off x="8976360" y="4221480"/>
            <a:ext cx="1776730" cy="263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739325"/>
            <a:ext cx="2161360" cy="4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0015"/>
            <a:ext cx="11340000" cy="29871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11675" y="4005580"/>
            <a:ext cx="3004820" cy="27952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1529197"/>
            <a:ext cx="466549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5239" y="2473402"/>
            <a:ext cx="428463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7031990" y="1268730"/>
            <a:ext cx="4203700" cy="304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1595730"/>
            <a:ext cx="428463" cy="4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7880" y="2443480"/>
            <a:ext cx="63373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176135" y="1052830"/>
            <a:ext cx="345884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18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15635" y="1323340"/>
            <a:ext cx="1463675" cy="13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55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/>
          <a:stretch>
            <a:fillRect/>
          </a:stretch>
        </p:blipFill>
        <p:spPr>
          <a:xfrm>
            <a:off x="4151630" y="4149090"/>
            <a:ext cx="3751580" cy="27216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5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6285"/>
            <a:ext cx="11340000" cy="2071257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715770" y="3206750"/>
            <a:ext cx="479298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汉仪书宋二KW</vt:lpstr>
      <vt:lpstr>汉仪雅酷黑简</vt:lpstr>
      <vt:lpstr>汉仪中黑KW</vt:lpstr>
      <vt:lpstr>微软雅黑</vt:lpstr>
      <vt:lpstr>汉仪旗黑</vt:lpstr>
      <vt:lpstr>宋体</vt:lpstr>
      <vt:lpstr>Arial Unicode MS</vt:lpstr>
      <vt:lpstr>Calibri</vt:lpstr>
      <vt:lpstr>Helvetica Neue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木头人</cp:lastModifiedBy>
  <cp:revision>65</cp:revision>
  <dcterms:created xsi:type="dcterms:W3CDTF">2025-06-21T14:42:09Z</dcterms:created>
  <dcterms:modified xsi:type="dcterms:W3CDTF">2025-06-21T14:42:09Z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0803F182AC044BA3913AF2E555CD301E</vt:lpwstr>
  </property>
</Properties>
</file>