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2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363" r:id="rId15"/>
    <p:sldId id="361" r:id="rId16"/>
    <p:sldId id="360" r:id="rId17"/>
    <p:sldId id="358" r:id="rId18"/>
    <p:sldId id="357" r:id="rId19"/>
    <p:sldId id="356" r:id="rId20"/>
    <p:sldId id="355" r:id="rId21"/>
    <p:sldId id="354" r:id="rId22"/>
    <p:sldId id="353" r:id="rId23"/>
    <p:sldId id="352" r:id="rId24"/>
    <p:sldId id="351" r:id="rId25"/>
    <p:sldId id="349" r:id="rId26"/>
    <p:sldId id="347" r:id="rId27"/>
    <p:sldId id="346" r:id="rId28"/>
    <p:sldId id="345" r:id="rId29"/>
    <p:sldId id="343" r:id="rId30"/>
    <p:sldId id="340" r:id="rId31"/>
    <p:sldId id="339" r:id="rId32"/>
    <p:sldId id="337" r:id="rId33"/>
    <p:sldId id="335" r:id="rId34"/>
    <p:sldId id="334" r:id="rId35"/>
    <p:sldId id="333" r:id="rId36"/>
    <p:sldId id="330" r:id="rId37"/>
    <p:sldId id="329" r:id="rId38"/>
    <p:sldId id="328" r:id="rId39"/>
    <p:sldId id="327" r:id="rId40"/>
    <p:sldId id="326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3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4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5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6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7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8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tags" Target="../tags/tag20.xml"/><Relationship Id="rId3" Type="http://schemas.openxmlformats.org/officeDocument/2006/relationships/image" Target="../media/image39.png"/><Relationship Id="rId2" Type="http://schemas.openxmlformats.org/officeDocument/2006/relationships/tags" Target="../tags/tag19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2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22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23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24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image" Target="../media/image50.png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9.png"/><Relationship Id="rId2" Type="http://schemas.openxmlformats.org/officeDocument/2006/relationships/tags" Target="../tags/tag25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tags" Target="../tags/tag30.xml"/><Relationship Id="rId2" Type="http://schemas.openxmlformats.org/officeDocument/2006/relationships/image" Target="../media/image54.png"/><Relationship Id="rId1" Type="http://schemas.openxmlformats.org/officeDocument/2006/relationships/tags" Target="../tags/tag29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Relationship Id="rId3" Type="http://schemas.openxmlformats.org/officeDocument/2006/relationships/tags" Target="../tags/tag32.xml"/><Relationship Id="rId2" Type="http://schemas.openxmlformats.org/officeDocument/2006/relationships/image" Target="../media/image57.png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3710" y="2924810"/>
            <a:ext cx="6163945" cy="1276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8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5198699"/>
            <a:ext cx="361813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992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364605" y="3441065"/>
            <a:ext cx="5187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000365" y="3027045"/>
            <a:ext cx="369951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5845"/>
          <a:stretch>
            <a:fillRect/>
          </a:stretch>
        </p:blipFill>
        <p:spPr>
          <a:xfrm>
            <a:off x="8256270" y="3141345"/>
            <a:ext cx="3019425" cy="370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127125" y="1268730"/>
            <a:ext cx="6600235" cy="4055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6355" y="3441065"/>
            <a:ext cx="42735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2927350" y="3932555"/>
            <a:ext cx="6560185" cy="290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83080"/>
            <a:ext cx="11340000" cy="389112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755" y="2374265"/>
            <a:ext cx="34785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14" y="4595150"/>
            <a:ext cx="304685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23232"/>
          <a:stretch>
            <a:fillRect/>
          </a:stretch>
        </p:blipFill>
        <p:spPr>
          <a:xfrm>
            <a:off x="8976360" y="4796790"/>
            <a:ext cx="3246120" cy="192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3386424"/>
            <a:ext cx="1675768" cy="5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755" y="3224530"/>
            <a:ext cx="19183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8955" r="13221" b="21284"/>
          <a:stretch>
            <a:fillRect/>
          </a:stretch>
        </p:blipFill>
        <p:spPr>
          <a:xfrm>
            <a:off x="7691755" y="4364990"/>
            <a:ext cx="396045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0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5775119"/>
            <a:ext cx="371335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r="4335"/>
          <a:stretch>
            <a:fillRect/>
          </a:stretch>
        </p:blipFill>
        <p:spPr>
          <a:xfrm>
            <a:off x="7254875" y="5213350"/>
            <a:ext cx="2080895" cy="1771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983615" y="1341120"/>
            <a:ext cx="5663610" cy="41046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855153"/>
            <a:ext cx="380856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1" r="64660" b="20275"/>
          <a:stretch>
            <a:fillRect/>
          </a:stretch>
        </p:blipFill>
        <p:spPr>
          <a:xfrm>
            <a:off x="6600190" y="3933190"/>
            <a:ext cx="2956560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254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529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055" y="3503295"/>
            <a:ext cx="411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3696" b="17543"/>
          <a:stretch>
            <a:fillRect/>
          </a:stretch>
        </p:blipFill>
        <p:spPr>
          <a:xfrm>
            <a:off x="3791585" y="4149090"/>
            <a:ext cx="3942715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940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486390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973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360" y="5117465"/>
            <a:ext cx="11118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18526"/>
          <a:stretch>
            <a:fillRect/>
          </a:stretch>
        </p:blipFill>
        <p:spPr>
          <a:xfrm>
            <a:off x="9264015" y="4796790"/>
            <a:ext cx="210820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973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4252449"/>
            <a:ext cx="790277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335" y="4137660"/>
            <a:ext cx="12185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5243279"/>
            <a:ext cx="314205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24490" r="17667" b="15744"/>
          <a:stretch>
            <a:fillRect/>
          </a:stretch>
        </p:blipFill>
        <p:spPr>
          <a:xfrm>
            <a:off x="8472170" y="4796790"/>
            <a:ext cx="280162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6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9"/>
          <a:stretch>
            <a:fillRect/>
          </a:stretch>
        </p:blipFill>
        <p:spPr>
          <a:xfrm>
            <a:off x="2639695" y="3068955"/>
            <a:ext cx="7323455" cy="37172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740"/>
            <a:ext cx="11340000" cy="3989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3609" y="3841891"/>
            <a:ext cx="885491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6405" y="4832124"/>
            <a:ext cx="828362" cy="40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691054"/>
            <a:ext cx="428463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20296"/>
          <a:stretch>
            <a:fillRect/>
          </a:stretch>
        </p:blipFill>
        <p:spPr>
          <a:xfrm>
            <a:off x="4295775" y="3213100"/>
            <a:ext cx="2529205" cy="2577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805170"/>
            <a:ext cx="10881995" cy="90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84041"/>
            <a:ext cx="371335" cy="4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4044" r="11317" b="18744"/>
          <a:stretch>
            <a:fillRect/>
          </a:stretch>
        </p:blipFill>
        <p:spPr>
          <a:xfrm>
            <a:off x="8760460" y="4220845"/>
            <a:ext cx="2793365" cy="211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96975"/>
            <a:ext cx="10790555" cy="5527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7665" y="2420620"/>
            <a:ext cx="12509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8830" y="3213100"/>
            <a:ext cx="10712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7575" y="4149090"/>
            <a:ext cx="200406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260" y="5013325"/>
            <a:ext cx="13804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09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54139"/>
            <a:ext cx="380856" cy="39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4868900"/>
            <a:ext cx="11340000" cy="210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269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6525" y="4348480"/>
            <a:ext cx="5727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84800"/>
            <a:ext cx="11340000" cy="1969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76350"/>
            <a:ext cx="11340000" cy="524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35" y="5587605"/>
            <a:ext cx="342770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r="9413" b="16775"/>
          <a:stretch>
            <a:fillRect/>
          </a:stretch>
        </p:blipFill>
        <p:spPr>
          <a:xfrm>
            <a:off x="8112125" y="5156835"/>
            <a:ext cx="1644015" cy="145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911225" y="1224280"/>
            <a:ext cx="5015910" cy="4292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522914"/>
            <a:ext cx="361813" cy="39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22"/>
          <a:stretch>
            <a:fillRect/>
          </a:stretch>
        </p:blipFill>
        <p:spPr>
          <a:xfrm>
            <a:off x="1127125" y="3229610"/>
            <a:ext cx="2736850" cy="2647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0" r="21999"/>
          <a:stretch>
            <a:fillRect/>
          </a:stretch>
        </p:blipFill>
        <p:spPr>
          <a:xfrm>
            <a:off x="3503930" y="3229610"/>
            <a:ext cx="2880360" cy="26473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6671945" y="3229610"/>
            <a:ext cx="2637790" cy="25825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9" b="-2792"/>
          <a:stretch>
            <a:fillRect/>
          </a:stretch>
        </p:blipFill>
        <p:spPr>
          <a:xfrm>
            <a:off x="9264015" y="3229610"/>
            <a:ext cx="4223385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14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224000"/>
            <a:ext cx="11340000" cy="3273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5156" y="1739372"/>
            <a:ext cx="552241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5420" y="2714625"/>
            <a:ext cx="88582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664034"/>
            <a:ext cx="552241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4712486"/>
            <a:ext cx="552241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5751407"/>
            <a:ext cx="314206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040" y="5751407"/>
            <a:ext cx="552241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9920" y="4179570"/>
            <a:ext cx="3253105" cy="2678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3840" y="4149090"/>
            <a:ext cx="5727700" cy="27813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66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284855"/>
            <a:ext cx="9764395" cy="348234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855595" y="6236970"/>
            <a:ext cx="43891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3141345"/>
            <a:ext cx="5956300" cy="28924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68450"/>
            <a:ext cx="11340000" cy="3005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74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1468" y="1757066"/>
            <a:ext cx="1009269" cy="44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8420" y="2262653"/>
            <a:ext cx="971183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9226" y="3226130"/>
            <a:ext cx="380856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3886" y="3703098"/>
            <a:ext cx="380856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830"/>
            <a:ext cx="11340000" cy="2406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5439" y="2668330"/>
            <a:ext cx="914055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0502" y="2668330"/>
            <a:ext cx="637934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9368" y="3623208"/>
            <a:ext cx="637934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3902" y="3623208"/>
            <a:ext cx="637934" cy="38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6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204440"/>
            <a:ext cx="11340000" cy="29318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772640"/>
            <a:ext cx="11340000" cy="3872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4436745"/>
            <a:ext cx="567690" cy="1208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83615" y="2636520"/>
            <a:ext cx="671830" cy="2405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556740"/>
            <a:ext cx="11340000" cy="47572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225" y="2564765"/>
            <a:ext cx="671830" cy="2405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1225" y="1557020"/>
            <a:ext cx="543560" cy="1203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2025-06-21T13:19:01Z</dcterms:created>
  <dcterms:modified xsi:type="dcterms:W3CDTF">2025-06-21T13:19:01Z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