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7" r:id="rId5"/>
    <p:sldId id="356" r:id="rId6"/>
    <p:sldId id="354" r:id="rId7"/>
    <p:sldId id="353" r:id="rId8"/>
    <p:sldId id="352" r:id="rId9"/>
    <p:sldId id="351" r:id="rId10"/>
    <p:sldId id="390" r:id="rId11"/>
    <p:sldId id="349" r:id="rId12"/>
    <p:sldId id="348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8" r:id="rId21"/>
    <p:sldId id="337" r:id="rId22"/>
    <p:sldId id="336" r:id="rId23"/>
    <p:sldId id="335" r:id="rId24"/>
    <p:sldId id="333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4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7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8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9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0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tags" Target="../tags/tag13.xml"/><Relationship Id="rId3" Type="http://schemas.openxmlformats.org/officeDocument/2006/relationships/image" Target="../media/image30.png"/><Relationship Id="rId2" Type="http://schemas.openxmlformats.org/officeDocument/2006/relationships/tags" Target="../tags/tag12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49935" y="2997835"/>
            <a:ext cx="10692130" cy="862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4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1511" y="3511480"/>
            <a:ext cx="580807" cy="38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7030" y="4406265"/>
            <a:ext cx="93980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5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3719786"/>
            <a:ext cx="361813" cy="4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52" r="61485" b="19381"/>
          <a:stretch>
            <a:fillRect/>
          </a:stretch>
        </p:blipFill>
        <p:spPr>
          <a:xfrm>
            <a:off x="4583430" y="5085080"/>
            <a:ext cx="2553970" cy="1872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57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803" y="2538299"/>
            <a:ext cx="875969" cy="400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5390" y="4481175"/>
            <a:ext cx="314206" cy="38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774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402705" y="3509010"/>
            <a:ext cx="1619885" cy="52514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49265" y="4384040"/>
            <a:ext cx="128524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23385" b="23275"/>
          <a:stretch>
            <a:fillRect/>
          </a:stretch>
        </p:blipFill>
        <p:spPr>
          <a:xfrm>
            <a:off x="8256270" y="4004945"/>
            <a:ext cx="2763520" cy="2799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47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3491751"/>
            <a:ext cx="552241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8992" y="3482223"/>
            <a:ext cx="323727" cy="39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47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3558450"/>
            <a:ext cx="761712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3558450"/>
            <a:ext cx="809319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95919" y="3558450"/>
            <a:ext cx="771234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51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05088" y="3816892"/>
            <a:ext cx="380856" cy="3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9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273589"/>
            <a:ext cx="361813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 b="22676"/>
          <a:stretch>
            <a:fillRect/>
          </a:stretch>
        </p:blipFill>
        <p:spPr>
          <a:xfrm>
            <a:off x="3719830" y="2925445"/>
            <a:ext cx="4295820" cy="33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556740"/>
            <a:ext cx="11340000" cy="334668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4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110995"/>
            <a:ext cx="371335" cy="40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3" t="-2691" r="11099" b="22062"/>
          <a:stretch>
            <a:fillRect/>
          </a:stretch>
        </p:blipFill>
        <p:spPr>
          <a:xfrm>
            <a:off x="3719830" y="3573145"/>
            <a:ext cx="4401185" cy="3242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15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791575" y="2864485"/>
            <a:ext cx="115697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22245" y="3716655"/>
            <a:ext cx="176022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340840"/>
            <a:ext cx="11340000" cy="350710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86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83"/>
          <a:stretch>
            <a:fillRect/>
          </a:stretch>
        </p:blipFill>
        <p:spPr>
          <a:xfrm>
            <a:off x="4018280" y="2997200"/>
            <a:ext cx="4155440" cy="38042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340840"/>
            <a:ext cx="11340000" cy="2655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6564" y="1560516"/>
            <a:ext cx="561763" cy="39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9465" y="3268345"/>
            <a:ext cx="54800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t="22411" r="8781"/>
          <a:stretch>
            <a:fillRect/>
          </a:stretch>
        </p:blipFill>
        <p:spPr>
          <a:xfrm>
            <a:off x="7536180" y="3644900"/>
            <a:ext cx="3693795" cy="3096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69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861155"/>
            <a:ext cx="11340000" cy="18198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5857875" y="4581525"/>
            <a:ext cx="5716270" cy="23488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7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48614" y="1443205"/>
            <a:ext cx="856926" cy="390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9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353820"/>
            <a:ext cx="833628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219325"/>
            <a:ext cx="595757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128010"/>
            <a:ext cx="9764395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436745"/>
            <a:ext cx="10964545" cy="131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2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265"/>
            <a:ext cx="11340000" cy="3694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396365"/>
            <a:ext cx="955738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341880"/>
            <a:ext cx="10095865" cy="98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531870"/>
            <a:ext cx="1045527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516120"/>
            <a:ext cx="1025969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7" grpId="0" bldLvl="0" animBg="1"/>
      <p:bldP spid="2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80490"/>
            <a:ext cx="11340000" cy="57601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412595"/>
            <a:ext cx="11340000" cy="4536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484985"/>
            <a:ext cx="11340000" cy="4372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94835" y="3240405"/>
            <a:ext cx="126682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23870" y="4199890"/>
            <a:ext cx="149288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92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34195" y="1243330"/>
            <a:ext cx="108521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35163" y="3501085"/>
            <a:ext cx="485591" cy="4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72846" y="4577698"/>
            <a:ext cx="695062" cy="36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340000" cy="29041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357600"/>
            <a:ext cx="11340000" cy="3540292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092200" y="3586480"/>
            <a:ext cx="1116330" cy="109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2534285" y="6085205"/>
            <a:ext cx="108521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79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05088" y="5358382"/>
            <a:ext cx="371335" cy="40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268450"/>
            <a:ext cx="11340000" cy="199141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3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483527"/>
            <a:ext cx="428463" cy="391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20"/>
          <a:stretch>
            <a:fillRect/>
          </a:stretch>
        </p:blipFill>
        <p:spPr>
          <a:xfrm>
            <a:off x="360045" y="1152525"/>
            <a:ext cx="11339830" cy="2708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0115" y="2162175"/>
            <a:ext cx="134493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199515" y="3933190"/>
            <a:ext cx="9984150" cy="2759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38"/>
          <a:stretch>
            <a:fillRect/>
          </a:stretch>
        </p:blipFill>
        <p:spPr>
          <a:xfrm>
            <a:off x="360045" y="1340765"/>
            <a:ext cx="11339830" cy="29721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149215" y="3556635"/>
            <a:ext cx="62484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2025-06-21T14:18:02Z</dcterms:created>
  <dcterms:modified xsi:type="dcterms:W3CDTF">2025-06-21T14:18:02Z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