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8" r:id="rId18"/>
    <p:sldId id="337" r:id="rId19"/>
    <p:sldId id="336" r:id="rId20"/>
    <p:sldId id="334" r:id="rId21"/>
    <p:sldId id="384" r:id="rId22"/>
    <p:sldId id="332" r:id="rId23"/>
    <p:sldId id="331" r:id="rId24"/>
    <p:sldId id="385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6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9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0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320" y="2637155"/>
            <a:ext cx="11897995" cy="1623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0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1209" y="4340079"/>
            <a:ext cx="590327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846" y="4340079"/>
            <a:ext cx="552241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880" y="5152390"/>
            <a:ext cx="82867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3610" y="5202555"/>
            <a:ext cx="86614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5504228"/>
            <a:ext cx="333248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 b="24205"/>
          <a:stretch>
            <a:fillRect/>
          </a:stretch>
        </p:blipFill>
        <p:spPr>
          <a:xfrm>
            <a:off x="6600190" y="5013325"/>
            <a:ext cx="2558415" cy="171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412595"/>
            <a:ext cx="11340000" cy="388019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4388864"/>
            <a:ext cx="590327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4" r="17035" b="20645"/>
          <a:stretch>
            <a:fillRect/>
          </a:stretch>
        </p:blipFill>
        <p:spPr>
          <a:xfrm>
            <a:off x="7607935" y="4004945"/>
            <a:ext cx="367919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0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4907054"/>
            <a:ext cx="380856" cy="3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22508"/>
          <a:stretch>
            <a:fillRect/>
          </a:stretch>
        </p:blipFill>
        <p:spPr>
          <a:xfrm>
            <a:off x="4727575" y="4509135"/>
            <a:ext cx="2206625" cy="225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887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4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319827"/>
            <a:ext cx="380856" cy="4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t="2640" r="28464" b="25765"/>
          <a:stretch>
            <a:fillRect/>
          </a:stretch>
        </p:blipFill>
        <p:spPr>
          <a:xfrm>
            <a:off x="9912350" y="2853055"/>
            <a:ext cx="2219325" cy="187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807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0815" y="5085080"/>
            <a:ext cx="41719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" r="63389" b="25292"/>
          <a:stretch>
            <a:fillRect/>
          </a:stretch>
        </p:blipFill>
        <p:spPr>
          <a:xfrm>
            <a:off x="7823835" y="5373370"/>
            <a:ext cx="2043430" cy="145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412595"/>
            <a:ext cx="11340000" cy="38500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15"/>
          <a:stretch>
            <a:fillRect/>
          </a:stretch>
        </p:blipFill>
        <p:spPr>
          <a:xfrm>
            <a:off x="360045" y="1224280"/>
            <a:ext cx="11339830" cy="2060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t="6208" r="10046" b="21863"/>
          <a:stretch>
            <a:fillRect/>
          </a:stretch>
        </p:blipFill>
        <p:spPr>
          <a:xfrm>
            <a:off x="3215640" y="3141345"/>
            <a:ext cx="5518150" cy="304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6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7890" y="3837940"/>
            <a:ext cx="235267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2885" y="3930015"/>
            <a:ext cx="242252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85"/>
          <a:stretch>
            <a:fillRect/>
          </a:stretch>
        </p:blipFill>
        <p:spPr>
          <a:xfrm>
            <a:off x="119380" y="1341400"/>
            <a:ext cx="11339830" cy="2801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1565" y="3314700"/>
            <a:ext cx="74739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64"/>
          <a:stretch>
            <a:fillRect/>
          </a:stretch>
        </p:blipFill>
        <p:spPr>
          <a:xfrm>
            <a:off x="983615" y="4653560"/>
            <a:ext cx="11339830" cy="80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2745" y="4362889"/>
            <a:ext cx="580806" cy="39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13"/>
          <a:stretch>
            <a:fillRect/>
          </a:stretch>
        </p:blipFill>
        <p:spPr>
          <a:xfrm>
            <a:off x="360045" y="1224280"/>
            <a:ext cx="11339830" cy="2708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29312"/>
          <a:stretch>
            <a:fillRect/>
          </a:stretch>
        </p:blipFill>
        <p:spPr>
          <a:xfrm>
            <a:off x="3791630" y="3213100"/>
            <a:ext cx="5099640" cy="35734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6"/>
          <a:stretch>
            <a:fillRect/>
          </a:stretch>
        </p:blipFill>
        <p:spPr>
          <a:xfrm>
            <a:off x="191135" y="1413155"/>
            <a:ext cx="11339830" cy="27181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652905"/>
            <a:ext cx="6009640" cy="309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00190" y="1412875"/>
            <a:ext cx="4125595" cy="30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051425"/>
            <a:ext cx="726567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90345"/>
            <a:ext cx="10549890" cy="234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44620"/>
            <a:ext cx="727837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17625"/>
            <a:ext cx="68618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91715"/>
            <a:ext cx="63011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770" y="3114040"/>
            <a:ext cx="700913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09390"/>
            <a:ext cx="657415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25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1309" y="5648545"/>
            <a:ext cx="380856" cy="3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r="9150" b="28766"/>
          <a:stretch>
            <a:fillRect/>
          </a:stretch>
        </p:blipFill>
        <p:spPr>
          <a:xfrm>
            <a:off x="5015865" y="5157470"/>
            <a:ext cx="2537460" cy="178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1055370" y="1268730"/>
            <a:ext cx="6096045" cy="40055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1472049"/>
            <a:ext cx="1685289" cy="50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2445167"/>
            <a:ext cx="542720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775" y="3437365"/>
            <a:ext cx="466549" cy="36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3575" y="4372610"/>
            <a:ext cx="82042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"/>
          <a:stretch>
            <a:fillRect/>
          </a:stretch>
        </p:blipFill>
        <p:spPr>
          <a:xfrm>
            <a:off x="360045" y="1341400"/>
            <a:ext cx="11339830" cy="5414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6440" y="3339465"/>
            <a:ext cx="859790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0740" y="5762625"/>
            <a:ext cx="12528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616565" cy="5645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9930" y="4532630"/>
            <a:ext cx="7035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693498"/>
            <a:ext cx="371335" cy="39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5220" y="4229100"/>
            <a:ext cx="5530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268730"/>
            <a:ext cx="10774045" cy="3206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293235"/>
            <a:ext cx="10902315" cy="2774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67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395" y="4131945"/>
            <a:ext cx="8851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5375" y="6027420"/>
            <a:ext cx="8566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2025-06-21T14:28:47Z</dcterms:created>
  <dcterms:modified xsi:type="dcterms:W3CDTF">2025-06-21T14:28:47Z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