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4" r:id="rId14"/>
    <p:sldId id="342" r:id="rId15"/>
    <p:sldId id="341" r:id="rId16"/>
    <p:sldId id="340" r:id="rId17"/>
    <p:sldId id="337" r:id="rId18"/>
    <p:sldId id="335" r:id="rId19"/>
    <p:sldId id="334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8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5.xml"/><Relationship Id="rId4" Type="http://schemas.openxmlformats.org/officeDocument/2006/relationships/image" Target="../media/image15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18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12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4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6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0" y="2879090"/>
            <a:ext cx="6334125" cy="1099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1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16090" y="3573145"/>
            <a:ext cx="4490085" cy="318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3227192"/>
            <a:ext cx="380856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83655" y="764540"/>
            <a:ext cx="3434080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" y="4076700"/>
            <a:ext cx="6015990" cy="24936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4076700"/>
            <a:ext cx="6158865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36"/>
          <a:stretch>
            <a:fillRect/>
          </a:stretch>
        </p:blipFill>
        <p:spPr>
          <a:xfrm>
            <a:off x="697865" y="1224280"/>
            <a:ext cx="11002010" cy="242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065" y="2993390"/>
            <a:ext cx="6172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4231" r="54710" b="-2608"/>
          <a:stretch>
            <a:fillRect/>
          </a:stretch>
        </p:blipFill>
        <p:spPr>
          <a:xfrm>
            <a:off x="768350" y="3860800"/>
            <a:ext cx="2920365" cy="2741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2" t="42555" r="11201" b="-932"/>
          <a:stretch>
            <a:fillRect/>
          </a:stretch>
        </p:blipFill>
        <p:spPr>
          <a:xfrm>
            <a:off x="3432810" y="3789045"/>
            <a:ext cx="2920365" cy="27419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08"/>
          <a:stretch>
            <a:fillRect/>
          </a:stretch>
        </p:blipFill>
        <p:spPr>
          <a:xfrm>
            <a:off x="6313170" y="3789045"/>
            <a:ext cx="3030855" cy="28143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0" t="-3159" r="25498" b="3159"/>
          <a:stretch>
            <a:fillRect/>
          </a:stretch>
        </p:blipFill>
        <p:spPr>
          <a:xfrm>
            <a:off x="8977630" y="3716655"/>
            <a:ext cx="3030855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205" y="3965575"/>
            <a:ext cx="12128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4958248"/>
            <a:ext cx="1018789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2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84"/>
          <a:stretch>
            <a:fillRect/>
          </a:stretch>
        </p:blipFill>
        <p:spPr>
          <a:xfrm>
            <a:off x="983615" y="4764405"/>
            <a:ext cx="11339830" cy="16176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19"/>
          <a:stretch>
            <a:fillRect/>
          </a:stretch>
        </p:blipFill>
        <p:spPr>
          <a:xfrm>
            <a:off x="551180" y="1556665"/>
            <a:ext cx="11339830" cy="2353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4459" y="3356882"/>
            <a:ext cx="342770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076700"/>
            <a:ext cx="7023735" cy="2466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149090"/>
            <a:ext cx="6764020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838337"/>
            <a:ext cx="428463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3431540" y="4364990"/>
            <a:ext cx="5068570" cy="247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39828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950162"/>
            <a:ext cx="428463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3406775" y="4437380"/>
            <a:ext cx="5378450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12595"/>
            <a:ext cx="11340000" cy="33938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01511" y="5169826"/>
            <a:ext cx="971182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654" y="5198419"/>
            <a:ext cx="457027" cy="38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785475" cy="55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8915" y="3798570"/>
            <a:ext cx="9721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650" y="4653280"/>
            <a:ext cx="111125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6165215"/>
            <a:ext cx="12700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5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5865" y="2853055"/>
            <a:ext cx="602869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70" y="1772920"/>
            <a:ext cx="10672445" cy="4011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" y="2276475"/>
            <a:ext cx="11078210" cy="32035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29789"/>
          <a:stretch>
            <a:fillRect/>
          </a:stretch>
        </p:blipFill>
        <p:spPr>
          <a:xfrm>
            <a:off x="6779895" y="3719195"/>
            <a:ext cx="4919980" cy="27298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3874746"/>
            <a:ext cx="1037833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685226"/>
            <a:ext cx="2837380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945" y="3780790"/>
            <a:ext cx="4386580" cy="266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918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3917077"/>
            <a:ext cx="1152090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8488" y="4708240"/>
            <a:ext cx="485591" cy="4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9985" y="5205730"/>
            <a:ext cx="658622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4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2142871"/>
            <a:ext cx="4294157" cy="49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348585"/>
            <a:ext cx="11340000" cy="204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2595" y="2798100"/>
            <a:ext cx="428463" cy="31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1430" y="2650490"/>
            <a:ext cx="11557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749" y="3630183"/>
            <a:ext cx="476070" cy="41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03095"/>
            <a:ext cx="11340000" cy="36509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348585"/>
            <a:ext cx="11340000" cy="31364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3738179"/>
            <a:ext cx="952141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0091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3953" y="2187032"/>
            <a:ext cx="952141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4129" y="2187032"/>
            <a:ext cx="942619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6799" y="1649947"/>
            <a:ext cx="952141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5691" y="2508315"/>
            <a:ext cx="194236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9570" y="2917703"/>
            <a:ext cx="1294911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8620" y="2713990"/>
            <a:ext cx="13608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2025-06-20T14:38:59Z</dcterms:created>
  <dcterms:modified xsi:type="dcterms:W3CDTF">2025-06-20T14:38:59Z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