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7" r:id="rId5"/>
    <p:sldId id="355" r:id="rId6"/>
    <p:sldId id="354" r:id="rId7"/>
    <p:sldId id="353" r:id="rId8"/>
    <p:sldId id="352" r:id="rId9"/>
    <p:sldId id="350" r:id="rId10"/>
    <p:sldId id="349" r:id="rId11"/>
    <p:sldId id="346" r:id="rId12"/>
    <p:sldId id="393" r:id="rId13"/>
    <p:sldId id="345" r:id="rId14"/>
    <p:sldId id="344" r:id="rId15"/>
    <p:sldId id="343" r:id="rId16"/>
    <p:sldId id="341" r:id="rId17"/>
    <p:sldId id="340" r:id="rId18"/>
    <p:sldId id="339" r:id="rId19"/>
    <p:sldId id="337" r:id="rId20"/>
    <p:sldId id="336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94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20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9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0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2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3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4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5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6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7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8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9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3213100"/>
            <a:ext cx="11080750" cy="872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20"/>
          <a:stretch>
            <a:fillRect/>
          </a:stretch>
        </p:blipFill>
        <p:spPr>
          <a:xfrm>
            <a:off x="360045" y="1080770"/>
            <a:ext cx="11339830" cy="3717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 b="15894"/>
          <a:stretch>
            <a:fillRect/>
          </a:stretch>
        </p:blipFill>
        <p:spPr>
          <a:xfrm>
            <a:off x="4737100" y="4657725"/>
            <a:ext cx="271843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96"/>
          <a:stretch>
            <a:fillRect/>
          </a:stretch>
        </p:blipFill>
        <p:spPr>
          <a:xfrm>
            <a:off x="423545" y="1341400"/>
            <a:ext cx="11339830" cy="1989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835" y="1426845"/>
            <a:ext cx="139446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514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3103905"/>
            <a:ext cx="895012" cy="40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0545" y="4721225"/>
            <a:ext cx="130492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r="8142" b="17300"/>
          <a:stretch>
            <a:fillRect/>
          </a:stretch>
        </p:blipFill>
        <p:spPr>
          <a:xfrm>
            <a:off x="8400415" y="4436745"/>
            <a:ext cx="2941955" cy="242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540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8265" y="3991610"/>
            <a:ext cx="5187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4509135"/>
            <a:ext cx="6529705" cy="232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340205"/>
            <a:ext cx="11340000" cy="36896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8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4079875" y="3888105"/>
            <a:ext cx="3038475" cy="30143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0218" y="3162883"/>
            <a:ext cx="323727" cy="38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2800" y="2986405"/>
            <a:ext cx="100076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r="23385"/>
          <a:stretch>
            <a:fillRect/>
          </a:stretch>
        </p:blipFill>
        <p:spPr>
          <a:xfrm>
            <a:off x="3719830" y="3789045"/>
            <a:ext cx="4079875" cy="308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8764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/>
          <a:stretch>
            <a:fillRect/>
          </a:stretch>
        </p:blipFill>
        <p:spPr>
          <a:xfrm>
            <a:off x="4337685" y="3068955"/>
            <a:ext cx="3515995" cy="38779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348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1327" y="2214266"/>
            <a:ext cx="790277" cy="38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80" y="3772535"/>
            <a:ext cx="77343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r="22114"/>
          <a:stretch>
            <a:fillRect/>
          </a:stretch>
        </p:blipFill>
        <p:spPr>
          <a:xfrm>
            <a:off x="8183880" y="3716655"/>
            <a:ext cx="2644775" cy="3110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089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5655" y="5148580"/>
            <a:ext cx="78168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7536180" y="4796790"/>
            <a:ext cx="4227830" cy="211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03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/>
          <a:stretch>
            <a:fillRect/>
          </a:stretch>
        </p:blipFill>
        <p:spPr>
          <a:xfrm>
            <a:off x="4007485" y="2853055"/>
            <a:ext cx="3528740" cy="40443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2245"/>
            <a:ext cx="11340000" cy="2656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0515" y="2957830"/>
            <a:ext cx="68643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9" r="22114"/>
          <a:stretch>
            <a:fillRect/>
          </a:stretch>
        </p:blipFill>
        <p:spPr>
          <a:xfrm>
            <a:off x="3863975" y="3631565"/>
            <a:ext cx="3832225" cy="326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52300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2748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4686300" y="3593465"/>
            <a:ext cx="2825115" cy="32645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26778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4" r="41796"/>
          <a:stretch>
            <a:fillRect/>
          </a:stretch>
        </p:blipFill>
        <p:spPr>
          <a:xfrm>
            <a:off x="4151630" y="3716655"/>
            <a:ext cx="2971800" cy="31946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205"/>
            <a:ext cx="11340000" cy="256857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6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2273432"/>
            <a:ext cx="552241" cy="38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5020" y="4829175"/>
            <a:ext cx="6381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92"/>
          <a:stretch>
            <a:fillRect/>
          </a:stretch>
        </p:blipFill>
        <p:spPr>
          <a:xfrm>
            <a:off x="360045" y="1224280"/>
            <a:ext cx="11339830" cy="1700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/>
          <a:stretch>
            <a:fillRect/>
          </a:stretch>
        </p:blipFill>
        <p:spPr>
          <a:xfrm>
            <a:off x="4224065" y="2853055"/>
            <a:ext cx="4379550" cy="371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02"/>
          <a:stretch>
            <a:fillRect/>
          </a:stretch>
        </p:blipFill>
        <p:spPr>
          <a:xfrm>
            <a:off x="360045" y="1340765"/>
            <a:ext cx="11339830" cy="3580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175" y="4187190"/>
            <a:ext cx="110426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4425508"/>
            <a:ext cx="342770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362" y="4425508"/>
            <a:ext cx="323727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4224020" y="4940935"/>
            <a:ext cx="3969385" cy="190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4443821"/>
            <a:ext cx="561763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84350"/>
            <a:ext cx="11340000" cy="3750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3326" y="2629540"/>
            <a:ext cx="875969" cy="41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8590" y="4576363"/>
            <a:ext cx="314206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50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/>
          <a:stretch>
            <a:fillRect/>
          </a:stretch>
        </p:blipFill>
        <p:spPr>
          <a:xfrm>
            <a:off x="4367530" y="3163570"/>
            <a:ext cx="3170555" cy="34829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1430"/>
            <a:ext cx="11340000" cy="3982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8900" y="2306320"/>
            <a:ext cx="89471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8250" y="4109720"/>
            <a:ext cx="47117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52" t="656" r="20567" b="-656"/>
          <a:stretch>
            <a:fillRect/>
          </a:stretch>
        </p:blipFill>
        <p:spPr>
          <a:xfrm>
            <a:off x="4439920" y="3716655"/>
            <a:ext cx="3477260" cy="317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3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2063750" y="3213100"/>
            <a:ext cx="7785735" cy="28733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69085"/>
            <a:ext cx="11340000" cy="273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7647" y="1460171"/>
            <a:ext cx="314206" cy="38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4545" y="2199640"/>
            <a:ext cx="57150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5110" y="3236595"/>
            <a:ext cx="43561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4655820" y="4004945"/>
            <a:ext cx="3201035" cy="291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2YTZkNGE2Njk2NzcyNTAzOGM5ZmQ1NzQ5MzlhNz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2025-06-21T15:19:09Z</dcterms:created>
  <dcterms:modified xsi:type="dcterms:W3CDTF">2025-06-21T15:19:09Z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