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3"/>
    <p:sldId id="350" r:id="rId4"/>
    <p:sldId id="378" r:id="rId5"/>
    <p:sldId id="349" r:id="rId6"/>
    <p:sldId id="379" r:id="rId7"/>
    <p:sldId id="348" r:id="rId8"/>
    <p:sldId id="380" r:id="rId9"/>
    <p:sldId id="347" r:id="rId10"/>
    <p:sldId id="381" r:id="rId11"/>
    <p:sldId id="346" r:id="rId12"/>
    <p:sldId id="345" r:id="rId13"/>
    <p:sldId id="344" r:id="rId14"/>
    <p:sldId id="343" r:id="rId15"/>
    <p:sldId id="342" r:id="rId16"/>
    <p:sldId id="341" r:id="rId17"/>
    <p:sldId id="382" r:id="rId18"/>
    <p:sldId id="340" r:id="rId19"/>
    <p:sldId id="383" r:id="rId20"/>
    <p:sldId id="339" r:id="rId21"/>
    <p:sldId id="384" r:id="rId22"/>
    <p:sldId id="338" r:id="rId23"/>
    <p:sldId id="337" r:id="rId24"/>
    <p:sldId id="336" r:id="rId25"/>
    <p:sldId id="335" r:id="rId26"/>
    <p:sldId id="386" r:id="rId27"/>
    <p:sldId id="334" r:id="rId28"/>
    <p:sldId id="333" r:id="rId29"/>
    <p:sldId id="387" r:id="rId30"/>
    <p:sldId id="332" r:id="rId31"/>
    <p:sldId id="331" r:id="rId32"/>
    <p:sldId id="388" r:id="rId33"/>
    <p:sldId id="330" r:id="rId34"/>
    <p:sldId id="389" r:id="rId35"/>
    <p:sldId id="329" r:id="rId36"/>
    <p:sldId id="328" r:id="rId37"/>
    <p:sldId id="390" r:id="rId38"/>
    <p:sldId id="327" r:id="rId39"/>
    <p:sldId id="326" r:id="rId40"/>
    <p:sldId id="391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9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5.xml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6.xml"/><Relationship Id="rId1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423795" y="2996565"/>
            <a:ext cx="6744380" cy="848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700204"/>
            <a:ext cx="295162" cy="29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4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24204"/>
            <a:ext cx="285642" cy="30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03"/>
          <a:stretch>
            <a:fillRect/>
          </a:stretch>
        </p:blipFill>
        <p:spPr>
          <a:xfrm>
            <a:off x="335280" y="1196975"/>
            <a:ext cx="11109960" cy="3239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3860800"/>
            <a:ext cx="4775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0" t="50806" r="11054" b="-294"/>
          <a:stretch>
            <a:fillRect/>
          </a:stretch>
        </p:blipFill>
        <p:spPr>
          <a:xfrm>
            <a:off x="1559560" y="3933190"/>
            <a:ext cx="7369810" cy="284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740"/>
            <a:ext cx="11340000" cy="11840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5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674861"/>
            <a:ext cx="295163" cy="29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7"/>
          <a:stretch>
            <a:fillRect/>
          </a:stretch>
        </p:blipFill>
        <p:spPr>
          <a:xfrm>
            <a:off x="551180" y="1196975"/>
            <a:ext cx="10972165" cy="5560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3141345"/>
            <a:ext cx="4743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49"/>
          <a:stretch>
            <a:fillRect/>
          </a:stretch>
        </p:blipFill>
        <p:spPr>
          <a:xfrm>
            <a:off x="623570" y="1484630"/>
            <a:ext cx="12209145" cy="1361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6" b="44341"/>
          <a:stretch>
            <a:fillRect/>
          </a:stretch>
        </p:blipFill>
        <p:spPr>
          <a:xfrm>
            <a:off x="479425" y="1224280"/>
            <a:ext cx="10283825" cy="3566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785" y="3409950"/>
            <a:ext cx="120459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9465" y="4253865"/>
            <a:ext cx="115824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10" t="13647" r="1044" b="30694"/>
          <a:stretch>
            <a:fillRect/>
          </a:stretch>
        </p:blipFill>
        <p:spPr>
          <a:xfrm>
            <a:off x="10200640" y="3860800"/>
            <a:ext cx="2005965" cy="2922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14"/>
          <a:stretch>
            <a:fillRect/>
          </a:stretch>
        </p:blipFill>
        <p:spPr>
          <a:xfrm>
            <a:off x="360045" y="1484910"/>
            <a:ext cx="11339830" cy="24870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54357" y="2218840"/>
            <a:ext cx="799798" cy="3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284" y="2866507"/>
            <a:ext cx="790277" cy="3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436735" y="1268730"/>
            <a:ext cx="203009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39"/>
          <a:stretch>
            <a:fillRect/>
          </a:stretch>
        </p:blipFill>
        <p:spPr>
          <a:xfrm>
            <a:off x="360045" y="1224280"/>
            <a:ext cx="10850880" cy="4322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3103880"/>
            <a:ext cx="105537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6150" y="4292600"/>
            <a:ext cx="94043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37"/>
          <a:stretch>
            <a:fillRect/>
          </a:stretch>
        </p:blipFill>
        <p:spPr>
          <a:xfrm>
            <a:off x="360045" y="1296035"/>
            <a:ext cx="10541000" cy="4248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565400"/>
            <a:ext cx="41402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27"/>
          <a:stretch>
            <a:fillRect/>
          </a:stretch>
        </p:blipFill>
        <p:spPr>
          <a:xfrm>
            <a:off x="551180" y="1412875"/>
            <a:ext cx="10724515" cy="36264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43700" y="2061210"/>
            <a:ext cx="60960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3789045"/>
            <a:ext cx="6648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4400" y="4437380"/>
            <a:ext cx="88582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7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980299"/>
            <a:ext cx="2228010" cy="34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178"/>
          <a:stretch>
            <a:fillRect/>
          </a:stretch>
        </p:blipFill>
        <p:spPr>
          <a:xfrm>
            <a:off x="3575685" y="3789045"/>
            <a:ext cx="3446780" cy="263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7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3303146"/>
            <a:ext cx="2228010" cy="3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025" y="3140710"/>
            <a:ext cx="4338320" cy="3291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7"/>
          <a:stretch>
            <a:fillRect/>
          </a:stretch>
        </p:blipFill>
        <p:spPr>
          <a:xfrm>
            <a:off x="360045" y="1224280"/>
            <a:ext cx="11339830" cy="1197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43" r="47363" b="532"/>
          <a:stretch>
            <a:fillRect/>
          </a:stretch>
        </p:blipFill>
        <p:spPr>
          <a:xfrm>
            <a:off x="2351405" y="2853055"/>
            <a:ext cx="5969000" cy="28079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23"/>
          <a:stretch>
            <a:fillRect/>
          </a:stretch>
        </p:blipFill>
        <p:spPr>
          <a:xfrm>
            <a:off x="360045" y="1224280"/>
            <a:ext cx="11339830" cy="3213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3303760"/>
            <a:ext cx="818841" cy="34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5944" y="3962033"/>
            <a:ext cx="818841" cy="37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11"/>
          <a:stretch>
            <a:fillRect/>
          </a:stretch>
        </p:blipFill>
        <p:spPr>
          <a:xfrm>
            <a:off x="479425" y="1486180"/>
            <a:ext cx="11339830" cy="12220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90590" y="2165350"/>
            <a:ext cx="4591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4" t="31243" r="9196" b="532"/>
          <a:stretch>
            <a:fillRect/>
          </a:stretch>
        </p:blipFill>
        <p:spPr>
          <a:xfrm>
            <a:off x="2783840" y="3141345"/>
            <a:ext cx="6480810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74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6340125"/>
            <a:ext cx="1532947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11"/>
          <a:stretch>
            <a:fillRect/>
          </a:stretch>
        </p:blipFill>
        <p:spPr>
          <a:xfrm>
            <a:off x="335280" y="1341120"/>
            <a:ext cx="11562080" cy="2753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8835" y="1329690"/>
            <a:ext cx="301244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6615" y="3311525"/>
            <a:ext cx="108648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145" y="3284855"/>
            <a:ext cx="10318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89"/>
          <a:stretch>
            <a:fillRect/>
          </a:stretch>
        </p:blipFill>
        <p:spPr>
          <a:xfrm>
            <a:off x="407035" y="1484630"/>
            <a:ext cx="11452860" cy="36931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43925" y="3284855"/>
            <a:ext cx="73723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63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40"/>
          <a:stretch>
            <a:fillRect/>
          </a:stretch>
        </p:blipFill>
        <p:spPr>
          <a:xfrm>
            <a:off x="479425" y="1412875"/>
            <a:ext cx="10790555" cy="3029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1412875"/>
            <a:ext cx="55499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39"/>
          <a:stretch>
            <a:fillRect/>
          </a:stretch>
        </p:blipFill>
        <p:spPr>
          <a:xfrm>
            <a:off x="360045" y="1224280"/>
            <a:ext cx="11383010" cy="4096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1720" y="1854200"/>
            <a:ext cx="4889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9255" y="4509135"/>
            <a:ext cx="122110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61"/>
          <a:stretch>
            <a:fillRect/>
          </a:stretch>
        </p:blipFill>
        <p:spPr>
          <a:xfrm>
            <a:off x="479425" y="1412875"/>
            <a:ext cx="11335385" cy="33705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08160" y="3429000"/>
            <a:ext cx="57785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6405" y="4060825"/>
            <a:ext cx="104521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31"/>
          <a:stretch>
            <a:fillRect/>
          </a:stretch>
        </p:blipFill>
        <p:spPr>
          <a:xfrm>
            <a:off x="407035" y="1268730"/>
            <a:ext cx="11467465" cy="283527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69"/>
          <a:stretch>
            <a:fillRect/>
          </a:stretch>
        </p:blipFill>
        <p:spPr>
          <a:xfrm>
            <a:off x="-24765" y="1340485"/>
            <a:ext cx="11845290" cy="341566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8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300248"/>
            <a:ext cx="10444987" cy="38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929765"/>
            <a:ext cx="994283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86939"/>
            <a:ext cx="10483073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03575"/>
            <a:ext cx="1092073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902710"/>
            <a:ext cx="1058291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550334"/>
            <a:ext cx="6674508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1" grpId="0" bldLvl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96"/>
          <a:stretch>
            <a:fillRect/>
          </a:stretch>
        </p:blipFill>
        <p:spPr>
          <a:xfrm>
            <a:off x="407035" y="1412875"/>
            <a:ext cx="11267440" cy="3411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91" t="25305" r="5642" b="34209"/>
          <a:stretch>
            <a:fillRect/>
          </a:stretch>
        </p:blipFill>
        <p:spPr>
          <a:xfrm>
            <a:off x="9264015" y="4293235"/>
            <a:ext cx="2016715" cy="237589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1"/>
          <a:stretch>
            <a:fillRect/>
          </a:stretch>
        </p:blipFill>
        <p:spPr>
          <a:xfrm>
            <a:off x="263525" y="1772920"/>
            <a:ext cx="11210925" cy="317563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703705" y="1701165"/>
            <a:ext cx="8976405" cy="312356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1376548"/>
            <a:ext cx="1171133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141" y="1367014"/>
            <a:ext cx="1171133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7" b="77318"/>
          <a:stretch>
            <a:fillRect/>
          </a:stretch>
        </p:blipFill>
        <p:spPr>
          <a:xfrm>
            <a:off x="407035" y="1341120"/>
            <a:ext cx="10619105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96"/>
          <a:stretch>
            <a:fillRect/>
          </a:stretch>
        </p:blipFill>
        <p:spPr>
          <a:xfrm>
            <a:off x="360045" y="1484630"/>
            <a:ext cx="11576685" cy="3439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4435" y="2853055"/>
            <a:ext cx="47752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58"/>
          <a:stretch>
            <a:fillRect/>
          </a:stretch>
        </p:blipFill>
        <p:spPr>
          <a:xfrm>
            <a:off x="652145" y="1492885"/>
            <a:ext cx="9951720" cy="50399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1455420"/>
            <a:ext cx="7503160" cy="316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2"/>
            </p:custDataLst>
          </p:nvPr>
        </p:nvSpPr>
        <p:spPr bwMode="white">
          <a:xfrm>
            <a:off x="407035" y="4625340"/>
            <a:ext cx="10066020" cy="190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7694295" y="1052830"/>
            <a:ext cx="2412365" cy="308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/>
          <a:stretch>
            <a:fillRect/>
          </a:stretch>
        </p:blipFill>
        <p:spPr>
          <a:xfrm>
            <a:off x="479425" y="1340485"/>
            <a:ext cx="11412855" cy="3251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4195" y="1412875"/>
            <a:ext cx="60833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52"/>
          <a:stretch>
            <a:fillRect/>
          </a:stretch>
        </p:blipFill>
        <p:spPr>
          <a:xfrm>
            <a:off x="360045" y="1224280"/>
            <a:ext cx="11464290" cy="3267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195" y="1341120"/>
            <a:ext cx="43561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25"/>
          <a:stretch>
            <a:fillRect/>
          </a:stretch>
        </p:blipFill>
        <p:spPr>
          <a:xfrm>
            <a:off x="407035" y="1269365"/>
            <a:ext cx="10989310" cy="3228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3249930"/>
            <a:ext cx="57150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60"/>
          <a:stretch>
            <a:fillRect/>
          </a:stretch>
        </p:blipFill>
        <p:spPr>
          <a:xfrm>
            <a:off x="360045" y="1224280"/>
            <a:ext cx="10409555" cy="4029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1845310"/>
            <a:ext cx="4946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40"/>
          <a:stretch>
            <a:fillRect/>
          </a:stretch>
        </p:blipFill>
        <p:spPr>
          <a:xfrm>
            <a:off x="407035" y="1412875"/>
            <a:ext cx="10467975" cy="2882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3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66</cp:revision>
  <dcterms:created xsi:type="dcterms:W3CDTF">2025-06-20T04:02:00Z</dcterms:created>
  <dcterms:modified xsi:type="dcterms:W3CDTF">2025-06-20T04:02:00Z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