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4" r:id="rId26"/>
    <p:sldId id="390" r:id="rId27"/>
    <p:sldId id="332" r:id="rId28"/>
    <p:sldId id="329" r:id="rId29"/>
    <p:sldId id="328" r:id="rId30"/>
    <p:sldId id="327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8.xml"/><Relationship Id="rId4" Type="http://schemas.openxmlformats.org/officeDocument/2006/relationships/image" Target="../media/image21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0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30.png"/><Relationship Id="rId2" Type="http://schemas.openxmlformats.org/officeDocument/2006/relationships/tags" Target="../tags/tag1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tags" Target="../tags/tag17.xml"/><Relationship Id="rId3" Type="http://schemas.openxmlformats.org/officeDocument/2006/relationships/image" Target="../media/image32.png"/><Relationship Id="rId2" Type="http://schemas.openxmlformats.org/officeDocument/2006/relationships/tags" Target="../tags/tag16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8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9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20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5730" y="2997200"/>
            <a:ext cx="4392930" cy="986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14"/>
          <a:stretch>
            <a:fillRect/>
          </a:stretch>
        </p:blipFill>
        <p:spPr>
          <a:xfrm>
            <a:off x="767080" y="1629055"/>
            <a:ext cx="11339830" cy="8791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0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09892"/>
            <a:ext cx="333248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9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500368"/>
            <a:ext cx="380856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8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4247182"/>
            <a:ext cx="476070" cy="48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5258089"/>
            <a:ext cx="485591" cy="4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357590"/>
            <a:ext cx="1037833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2292722"/>
            <a:ext cx="1123526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2330891"/>
            <a:ext cx="409420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4172530"/>
            <a:ext cx="466549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503834"/>
            <a:ext cx="599848" cy="3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3430281"/>
            <a:ext cx="580806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057101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9480550" y="4652645"/>
            <a:ext cx="2364740" cy="209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620" y="3563620"/>
            <a:ext cx="55181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 b="62208"/>
          <a:stretch>
            <a:fillRect/>
          </a:stretch>
        </p:blipFill>
        <p:spPr>
          <a:xfrm>
            <a:off x="839470" y="5949315"/>
            <a:ext cx="8543925" cy="1080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40595" y="4243070"/>
            <a:ext cx="1503045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7" r="24655"/>
          <a:stretch>
            <a:fillRect/>
          </a:stretch>
        </p:blipFill>
        <p:spPr>
          <a:xfrm>
            <a:off x="876300" y="1772920"/>
            <a:ext cx="8543925" cy="16617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6107640"/>
            <a:ext cx="428463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b="63293"/>
          <a:stretch>
            <a:fillRect/>
          </a:stretch>
        </p:blipFill>
        <p:spPr>
          <a:xfrm>
            <a:off x="3359830" y="5445760"/>
            <a:ext cx="5819730" cy="141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73249" y="2931911"/>
            <a:ext cx="1066397" cy="4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896" y="3905135"/>
            <a:ext cx="418942" cy="39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939" y="3857428"/>
            <a:ext cx="1114005" cy="49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60045" y="1224280"/>
            <a:ext cx="537591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2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3395657"/>
            <a:ext cx="361813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74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8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004665"/>
            <a:ext cx="11340000" cy="28033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4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1444378"/>
            <a:ext cx="514156" cy="4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195"/>
            <a:ext cx="11340000" cy="280904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14760" y="2580904"/>
            <a:ext cx="561763" cy="41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50277" y="3456944"/>
            <a:ext cx="561763" cy="48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073098" y="3504555"/>
            <a:ext cx="418942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2254760" y="4371073"/>
            <a:ext cx="1037833" cy="47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80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551815" y="2924810"/>
            <a:ext cx="8049260" cy="37293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9336405" y="2915920"/>
            <a:ext cx="2279695" cy="373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5"/>
          <a:stretch>
            <a:fillRect/>
          </a:stretch>
        </p:blipFill>
        <p:spPr>
          <a:xfrm>
            <a:off x="335280" y="1052475"/>
            <a:ext cx="11339830" cy="279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7753" y="1409674"/>
            <a:ext cx="390377" cy="38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3748" y="1362029"/>
            <a:ext cx="1085440" cy="4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7829" y="3239265"/>
            <a:ext cx="361813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r="24656"/>
          <a:stretch>
            <a:fillRect/>
          </a:stretch>
        </p:blipFill>
        <p:spPr>
          <a:xfrm>
            <a:off x="3935730" y="3833495"/>
            <a:ext cx="413639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4534" y="3341964"/>
            <a:ext cx="552241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3215640" y="4292600"/>
            <a:ext cx="5819775" cy="255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5053114"/>
            <a:ext cx="428463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470" y="5445125"/>
            <a:ext cx="3709035" cy="13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8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9180" y="1224280"/>
            <a:ext cx="10947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181" y="2398181"/>
            <a:ext cx="1056876" cy="4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381440"/>
            <a:ext cx="561763" cy="42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9294" y="3352801"/>
            <a:ext cx="1628161" cy="49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1452563"/>
            <a:ext cx="1066397" cy="4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1452563"/>
            <a:ext cx="1094962" cy="4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302" y="3395354"/>
            <a:ext cx="304685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4347702"/>
            <a:ext cx="199949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093" y="5242909"/>
            <a:ext cx="1104483" cy="4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634" y="5290527"/>
            <a:ext cx="409420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9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5029087"/>
            <a:ext cx="333249" cy="39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/>
          <a:stretch>
            <a:fillRect/>
          </a:stretch>
        </p:blipFill>
        <p:spPr>
          <a:xfrm>
            <a:off x="339090" y="1988820"/>
            <a:ext cx="2482850" cy="3110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9" r="24589"/>
          <a:stretch>
            <a:fillRect/>
          </a:stretch>
        </p:blipFill>
        <p:spPr>
          <a:xfrm>
            <a:off x="3050540" y="2033270"/>
            <a:ext cx="2952750" cy="31108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86"/>
          <a:stretch>
            <a:fillRect/>
          </a:stretch>
        </p:blipFill>
        <p:spPr>
          <a:xfrm>
            <a:off x="6362700" y="1988820"/>
            <a:ext cx="2880360" cy="3110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4" r="25977"/>
          <a:stretch>
            <a:fillRect/>
          </a:stretch>
        </p:blipFill>
        <p:spPr>
          <a:xfrm>
            <a:off x="9243060" y="2033270"/>
            <a:ext cx="2736850" cy="31102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4353187"/>
            <a:ext cx="1123526" cy="50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1376353"/>
            <a:ext cx="409420" cy="3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290475"/>
            <a:ext cx="1152090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3252207"/>
            <a:ext cx="1104483" cy="4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426896"/>
            <a:ext cx="361813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80"/>
          <a:stretch>
            <a:fillRect/>
          </a:stretch>
        </p:blipFill>
        <p:spPr>
          <a:xfrm>
            <a:off x="2351405" y="4065905"/>
            <a:ext cx="7216140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2025-06-20T10:59:11Z</dcterms:created>
  <dcterms:modified xsi:type="dcterms:W3CDTF">2025-06-20T10:59:11Z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