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41"/>
  </p:handoutMasterIdLst>
  <p:sldIdLst>
    <p:sldId id="324" r:id="rId3"/>
    <p:sldId id="353" r:id="rId4"/>
    <p:sldId id="352" r:id="rId5"/>
    <p:sldId id="351" r:id="rId6"/>
    <p:sldId id="384" r:id="rId7"/>
    <p:sldId id="350" r:id="rId8"/>
    <p:sldId id="349" r:id="rId9"/>
    <p:sldId id="348" r:id="rId10"/>
    <p:sldId id="385" r:id="rId12"/>
    <p:sldId id="347" r:id="rId13"/>
    <p:sldId id="386" r:id="rId14"/>
    <p:sldId id="346" r:id="rId15"/>
    <p:sldId id="345" r:id="rId16"/>
    <p:sldId id="343" r:id="rId17"/>
    <p:sldId id="387" r:id="rId18"/>
    <p:sldId id="342" r:id="rId19"/>
    <p:sldId id="341" r:id="rId20"/>
    <p:sldId id="340" r:id="rId21"/>
    <p:sldId id="339" r:id="rId22"/>
    <p:sldId id="338" r:id="rId23"/>
    <p:sldId id="388" r:id="rId24"/>
    <p:sldId id="337" r:id="rId25"/>
    <p:sldId id="389" r:id="rId26"/>
    <p:sldId id="336" r:id="rId27"/>
    <p:sldId id="335" r:id="rId28"/>
    <p:sldId id="390" r:id="rId29"/>
    <p:sldId id="334" r:id="rId30"/>
    <p:sldId id="391" r:id="rId31"/>
    <p:sldId id="333" r:id="rId32"/>
    <p:sldId id="392" r:id="rId33"/>
    <p:sldId id="332" r:id="rId34"/>
    <p:sldId id="331" r:id="rId35"/>
    <p:sldId id="330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4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9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0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30.png"/><Relationship Id="rId2" Type="http://schemas.openxmlformats.org/officeDocument/2006/relationships/tags" Target="../tags/tag11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3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503930" y="2924810"/>
            <a:ext cx="5160055" cy="904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08" b="66103"/>
          <a:stretch>
            <a:fillRect/>
          </a:stretch>
        </p:blipFill>
        <p:spPr>
          <a:xfrm>
            <a:off x="479425" y="1224280"/>
            <a:ext cx="7040880" cy="216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2781300"/>
            <a:ext cx="5264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9" r="1601" b="41653"/>
          <a:stretch>
            <a:fillRect/>
          </a:stretch>
        </p:blipFill>
        <p:spPr>
          <a:xfrm>
            <a:off x="3813175" y="3356610"/>
            <a:ext cx="4675505" cy="336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" t="32664" r="219" b="11"/>
          <a:stretch>
            <a:fillRect/>
          </a:stretch>
        </p:blipFill>
        <p:spPr>
          <a:xfrm>
            <a:off x="335280" y="1340485"/>
            <a:ext cx="11503660" cy="4026535"/>
          </a:xfrm>
          <a:prstGeom prst="rect">
            <a:avLst/>
          </a:prstGeom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176135" y="836295"/>
            <a:ext cx="4663440" cy="190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073402"/>
            <a:ext cx="295163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655" y="3235960"/>
            <a:ext cx="46291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76420"/>
            <a:ext cx="11340000" cy="1260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9"/>
          <a:stretch>
            <a:fillRect/>
          </a:stretch>
        </p:blipFill>
        <p:spPr>
          <a:xfrm>
            <a:off x="360045" y="1340485"/>
            <a:ext cx="10928985" cy="5062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5876925"/>
            <a:ext cx="4476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 r="27347"/>
          <a:stretch>
            <a:fillRect/>
          </a:stretch>
        </p:blipFill>
        <p:spPr>
          <a:xfrm>
            <a:off x="591820" y="1412875"/>
            <a:ext cx="8383270" cy="263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2165" y="3234055"/>
            <a:ext cx="8382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4035313"/>
            <a:ext cx="342770" cy="35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4692874"/>
            <a:ext cx="390377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5340906"/>
            <a:ext cx="828362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4063644"/>
            <a:ext cx="1732896" cy="34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8488" y="4092231"/>
            <a:ext cx="618891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21"/>
          <a:stretch>
            <a:fillRect/>
          </a:stretch>
        </p:blipFill>
        <p:spPr>
          <a:xfrm>
            <a:off x="360045" y="1224280"/>
            <a:ext cx="11362055" cy="2680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8495" y="2022475"/>
            <a:ext cx="60261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370" y="2636520"/>
            <a:ext cx="7804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725" y="3310255"/>
            <a:ext cx="125666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2" t="43204" r="12608" b="-1392"/>
          <a:stretch>
            <a:fillRect/>
          </a:stretch>
        </p:blipFill>
        <p:spPr>
          <a:xfrm>
            <a:off x="2685415" y="4076700"/>
            <a:ext cx="6711315" cy="275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7"/>
          <a:stretch>
            <a:fillRect/>
          </a:stretch>
        </p:blipFill>
        <p:spPr>
          <a:xfrm>
            <a:off x="360045" y="1224280"/>
            <a:ext cx="11407775" cy="3693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60320" r="26218" b="1293"/>
          <a:stretch>
            <a:fillRect/>
          </a:stretch>
        </p:blipFill>
        <p:spPr>
          <a:xfrm>
            <a:off x="3575685" y="4292600"/>
            <a:ext cx="7624445" cy="246697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503930" y="4364990"/>
            <a:ext cx="28822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t="9971"/>
          <a:stretch>
            <a:fillRect/>
          </a:stretch>
        </p:blipFill>
        <p:spPr>
          <a:xfrm>
            <a:off x="6960235" y="4292600"/>
            <a:ext cx="4300855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3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653625"/>
            <a:ext cx="342770" cy="29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66"/>
          <a:stretch>
            <a:fillRect/>
          </a:stretch>
        </p:blipFill>
        <p:spPr>
          <a:xfrm>
            <a:off x="479425" y="1341120"/>
            <a:ext cx="11595735" cy="4832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996565"/>
            <a:ext cx="6181725" cy="331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57"/>
          <a:stretch>
            <a:fillRect/>
          </a:stretch>
        </p:blipFill>
        <p:spPr>
          <a:xfrm>
            <a:off x="360045" y="1412875"/>
            <a:ext cx="11581765" cy="1801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7665" y="1268730"/>
            <a:ext cx="18554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2636520"/>
            <a:ext cx="22917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3" t="27857" r="27348" b="28066"/>
          <a:stretch>
            <a:fillRect/>
          </a:stretch>
        </p:blipFill>
        <p:spPr>
          <a:xfrm>
            <a:off x="3431540" y="3429000"/>
            <a:ext cx="5400040" cy="29610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3284855"/>
            <a:ext cx="6214745" cy="333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0"/>
          <a:stretch>
            <a:fillRect/>
          </a:stretch>
        </p:blipFill>
        <p:spPr>
          <a:xfrm>
            <a:off x="479425" y="1340485"/>
            <a:ext cx="11074400" cy="416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1"/>
          <a:stretch>
            <a:fillRect/>
          </a:stretch>
        </p:blipFill>
        <p:spPr>
          <a:xfrm>
            <a:off x="360045" y="1341120"/>
            <a:ext cx="11370945" cy="3533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070" y="2018030"/>
            <a:ext cx="51816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7800" y="3068955"/>
            <a:ext cx="59118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2305" y="3645535"/>
            <a:ext cx="60642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27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18"/>
          <a:stretch>
            <a:fillRect/>
          </a:stretch>
        </p:blipFill>
        <p:spPr>
          <a:xfrm>
            <a:off x="360045" y="1367790"/>
            <a:ext cx="11694795" cy="1901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1320165"/>
            <a:ext cx="10915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90" y="1988820"/>
            <a:ext cx="14020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9"/>
          <a:stretch>
            <a:fillRect/>
          </a:stretch>
        </p:blipFill>
        <p:spPr>
          <a:xfrm>
            <a:off x="479425" y="1269365"/>
            <a:ext cx="11182350" cy="55460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76135" y="4869180"/>
            <a:ext cx="171323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70" y="5517515"/>
            <a:ext cx="6451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18"/>
          <a:stretch>
            <a:fillRect/>
          </a:stretch>
        </p:blipFill>
        <p:spPr>
          <a:xfrm>
            <a:off x="263525" y="1412875"/>
            <a:ext cx="11671300" cy="575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1" r="64075" b="53455"/>
          <a:stretch>
            <a:fillRect/>
          </a:stretch>
        </p:blipFill>
        <p:spPr>
          <a:xfrm>
            <a:off x="3071495" y="2348865"/>
            <a:ext cx="419290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69"/>
          <a:stretch>
            <a:fillRect/>
          </a:stretch>
        </p:blipFill>
        <p:spPr>
          <a:xfrm>
            <a:off x="335280" y="1412875"/>
            <a:ext cx="11004550" cy="3709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3789045"/>
            <a:ext cx="6896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4413250"/>
            <a:ext cx="63677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83"/>
          <a:stretch>
            <a:fillRect/>
          </a:stretch>
        </p:blipFill>
        <p:spPr>
          <a:xfrm>
            <a:off x="407035" y="1381760"/>
            <a:ext cx="11494770" cy="3495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3090" y="1449705"/>
            <a:ext cx="72263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8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052906"/>
            <a:ext cx="295162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3939384"/>
            <a:ext cx="295162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/>
          <a:stretch>
            <a:fillRect/>
          </a:stretch>
        </p:blipFill>
        <p:spPr>
          <a:xfrm>
            <a:off x="479425" y="1412875"/>
            <a:ext cx="11690350" cy="2734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8110" y="3462020"/>
            <a:ext cx="29514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6585" y="3534410"/>
            <a:ext cx="35674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3" t="10081" r="9303" b="53455"/>
          <a:stretch>
            <a:fillRect/>
          </a:stretch>
        </p:blipFill>
        <p:spPr>
          <a:xfrm>
            <a:off x="3071495" y="4193540"/>
            <a:ext cx="619315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9893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r="6238"/>
          <a:stretch>
            <a:fillRect/>
          </a:stretch>
        </p:blipFill>
        <p:spPr>
          <a:xfrm>
            <a:off x="8903970" y="4581525"/>
            <a:ext cx="2564765" cy="20681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767080" y="1412875"/>
            <a:ext cx="7416800" cy="199771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360045" y="1224280"/>
            <a:ext cx="6743745" cy="32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67155"/>
            <a:ext cx="705104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63825"/>
            <a:ext cx="7193915" cy="165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317720"/>
            <a:ext cx="11340000" cy="1727312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59385" y="4424680"/>
            <a:ext cx="9471025" cy="165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9044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0" r="6238" b="61426"/>
          <a:stretch>
            <a:fillRect/>
          </a:stretch>
        </p:blipFill>
        <p:spPr>
          <a:xfrm>
            <a:off x="8760460" y="5229225"/>
            <a:ext cx="2585720" cy="14179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360045" y="1224280"/>
            <a:ext cx="11226800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765" y="1951355"/>
            <a:ext cx="12211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830" y="3975735"/>
            <a:ext cx="23583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9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357630"/>
            <a:ext cx="6816725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890" y="1268730"/>
            <a:ext cx="4062095" cy="203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35935"/>
            <a:ext cx="675830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111625"/>
            <a:ext cx="10803890" cy="249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6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29055"/>
            <a:ext cx="10807065" cy="254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21"/>
          <a:stretch>
            <a:fillRect/>
          </a:stretch>
        </p:blipFill>
        <p:spPr>
          <a:xfrm>
            <a:off x="360045" y="1224280"/>
            <a:ext cx="11395710" cy="2672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525" y="2564765"/>
            <a:ext cx="5334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22"/>
          <a:stretch>
            <a:fillRect/>
          </a:stretch>
        </p:blipFill>
        <p:spPr>
          <a:xfrm>
            <a:off x="431800" y="1269365"/>
            <a:ext cx="11401425" cy="3775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5950" y="1412875"/>
            <a:ext cx="45783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33960"/>
            <a:ext cx="295162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95755"/>
            <a:ext cx="11340000" cy="51310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1"/>
          <a:stretch>
            <a:fillRect/>
          </a:stretch>
        </p:blipFill>
        <p:spPr>
          <a:xfrm>
            <a:off x="407035" y="1268730"/>
            <a:ext cx="11134725" cy="416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060575"/>
            <a:ext cx="5835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9"/>
          <a:stretch>
            <a:fillRect/>
          </a:stretch>
        </p:blipFill>
        <p:spPr>
          <a:xfrm>
            <a:off x="407035" y="1412875"/>
            <a:ext cx="11041380" cy="2519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2670175"/>
            <a:ext cx="5137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2025-06-20T04:17:59Z</dcterms:created>
  <dcterms:modified xsi:type="dcterms:W3CDTF">2025-06-20T04:17:59Z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