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9" r:id="rId5"/>
    <p:sldId id="337" r:id="rId6"/>
    <p:sldId id="335" r:id="rId7"/>
    <p:sldId id="332" r:id="rId8"/>
    <p:sldId id="329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8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tags" Target="../tags/tag10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19630" y="2925445"/>
            <a:ext cx="7952740" cy="862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0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560" y="3213100"/>
            <a:ext cx="9346565" cy="3602355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7896282" y="3716984"/>
            <a:ext cx="2523173" cy="191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2207260" y="5942330"/>
            <a:ext cx="395351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1495" y="3141345"/>
            <a:ext cx="3771265" cy="311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0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3035460"/>
            <a:ext cx="2513652" cy="220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020" y="5830570"/>
            <a:ext cx="287528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2653105"/>
            <a:ext cx="3018287" cy="244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545" y="5845175"/>
            <a:ext cx="287528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7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2924810"/>
            <a:ext cx="8333740" cy="39033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1160" y="2997200"/>
            <a:ext cx="3999865" cy="328993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783840" y="6093460"/>
            <a:ext cx="287528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20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2060575"/>
            <a:ext cx="9034780" cy="491998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783840" y="6093460"/>
            <a:ext cx="287528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6180" y="2204720"/>
            <a:ext cx="4164330" cy="381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20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924810"/>
            <a:ext cx="8062595" cy="380809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207260" y="6093460"/>
            <a:ext cx="287528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5910" y="2997200"/>
            <a:ext cx="4267835" cy="369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1972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0235" y="5228590"/>
            <a:ext cx="4257675" cy="16897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68450"/>
            <a:ext cx="11340000" cy="475460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5222875"/>
            <a:ext cx="74688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557020"/>
            <a:ext cx="9555480" cy="379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2025-06-20T13:49:08Z</dcterms:created>
  <dcterms:modified xsi:type="dcterms:W3CDTF">2025-06-20T13:49:08Z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