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0" r:id="rId19"/>
    <p:sldId id="339" r:id="rId20"/>
    <p:sldId id="338" r:id="rId21"/>
    <p:sldId id="337" r:id="rId22"/>
    <p:sldId id="336" r:id="rId23"/>
    <p:sldId id="335" r:id="rId24"/>
    <p:sldId id="333" r:id="rId25"/>
    <p:sldId id="331" r:id="rId26"/>
    <p:sldId id="330" r:id="rId27"/>
    <p:sldId id="329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4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5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6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7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31.png"/><Relationship Id="rId2" Type="http://schemas.openxmlformats.org/officeDocument/2006/relationships/tags" Target="../tags/tag8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10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1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21735" y="3002280"/>
            <a:ext cx="4748530" cy="8528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9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48513" y="2396604"/>
            <a:ext cx="1104483" cy="48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1007" y="3369008"/>
            <a:ext cx="1066397" cy="40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6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0201" y="4139819"/>
            <a:ext cx="2161360" cy="49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1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01540" y="4035425"/>
            <a:ext cx="136207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7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25088" y="3304840"/>
            <a:ext cx="1104483" cy="496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4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15965" y="4319270"/>
            <a:ext cx="203708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113"/>
          <a:stretch>
            <a:fillRect/>
          </a:stretch>
        </p:blipFill>
        <p:spPr>
          <a:xfrm>
            <a:off x="911225" y="5182870"/>
            <a:ext cx="11339830" cy="98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76"/>
          <a:stretch>
            <a:fillRect/>
          </a:stretch>
        </p:blipFill>
        <p:spPr>
          <a:xfrm>
            <a:off x="479425" y="1557300"/>
            <a:ext cx="11339830" cy="1900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143" y="1835996"/>
            <a:ext cx="1094962" cy="45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1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3320096"/>
            <a:ext cx="371334" cy="3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4868900"/>
            <a:ext cx="11340000" cy="19969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196695"/>
            <a:ext cx="11340000" cy="370624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05820" cy="56908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84105" y="4436745"/>
            <a:ext cx="54356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79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1538826"/>
            <a:ext cx="437984" cy="3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51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11090" y="2628265"/>
            <a:ext cx="663829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7934" y="3778762"/>
            <a:ext cx="466549" cy="36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96765" y="3524885"/>
            <a:ext cx="138811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00856" y="3702500"/>
            <a:ext cx="542720" cy="47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83526" y="4684367"/>
            <a:ext cx="466549" cy="39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53954" y="4627171"/>
            <a:ext cx="733148" cy="4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71989" y="4627171"/>
            <a:ext cx="723627" cy="4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005955" y="5456555"/>
            <a:ext cx="119951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bldLvl="0" animBg="1"/>
      <p:bldP spid="11" grpId="0" animBg="1"/>
      <p:bldP spid="12" grpId="0" animBg="1"/>
      <p:bldP spid="13" grpId="0" animBg="1"/>
      <p:bldP spid="14" grpId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5181695"/>
            <a:ext cx="342770" cy="39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1340840"/>
            <a:ext cx="11340000" cy="191950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5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4271571"/>
            <a:ext cx="428463" cy="39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5"/>
          <a:stretch>
            <a:fillRect/>
          </a:stretch>
        </p:blipFill>
        <p:spPr>
          <a:xfrm>
            <a:off x="2928620" y="3933190"/>
            <a:ext cx="6202680" cy="2719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123950"/>
            <a:ext cx="10198100" cy="3581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4406900"/>
            <a:ext cx="10151745" cy="24511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82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49118" y="3281923"/>
            <a:ext cx="504634" cy="49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70"/>
          <a:stretch>
            <a:fillRect/>
          </a:stretch>
        </p:blipFill>
        <p:spPr>
          <a:xfrm>
            <a:off x="1127125" y="4082415"/>
            <a:ext cx="11339830" cy="858800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5173679" y="4177400"/>
            <a:ext cx="2247052" cy="50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69"/>
          <a:stretch>
            <a:fillRect/>
          </a:stretch>
        </p:blipFill>
        <p:spPr>
          <a:xfrm>
            <a:off x="551180" y="1557300"/>
            <a:ext cx="11339830" cy="25778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82973" y="1695972"/>
            <a:ext cx="1066397" cy="41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42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46225" y="4926330"/>
            <a:ext cx="123253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84" b="17108"/>
          <a:stretch>
            <a:fillRect/>
          </a:stretch>
        </p:blipFill>
        <p:spPr>
          <a:xfrm>
            <a:off x="9264015" y="5445125"/>
            <a:ext cx="2414270" cy="142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3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97325" y="3191510"/>
            <a:ext cx="110426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05855" y="3987800"/>
            <a:ext cx="134874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8" r="7510" b="17108"/>
          <a:stretch>
            <a:fillRect/>
          </a:stretch>
        </p:blipFill>
        <p:spPr>
          <a:xfrm>
            <a:off x="8472170" y="4719320"/>
            <a:ext cx="2738120" cy="2138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5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26845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15130" y="3174365"/>
            <a:ext cx="128460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19085" y="3296920"/>
            <a:ext cx="121983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10305" y="4161790"/>
            <a:ext cx="121983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13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63778" y="2366839"/>
            <a:ext cx="1123526" cy="49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3555" y="2221865"/>
            <a:ext cx="108521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0982" y="2366839"/>
            <a:ext cx="1656725" cy="514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241" y="3319205"/>
            <a:ext cx="542720" cy="42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1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0151" y="1443337"/>
            <a:ext cx="1133047" cy="48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81309" y="1443337"/>
            <a:ext cx="1123526" cy="49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763" y="2368371"/>
            <a:ext cx="571284" cy="47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76977" y="2349299"/>
            <a:ext cx="1675769" cy="50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4585"/>
            <a:ext cx="11176635" cy="44380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33660" y="3837940"/>
            <a:ext cx="54292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02"/>
          <a:stretch>
            <a:fillRect/>
          </a:stretch>
        </p:blipFill>
        <p:spPr>
          <a:xfrm>
            <a:off x="983615" y="5373370"/>
            <a:ext cx="11055350" cy="1727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13"/>
          <a:stretch>
            <a:fillRect/>
          </a:stretch>
        </p:blipFill>
        <p:spPr>
          <a:xfrm>
            <a:off x="767080" y="1628495"/>
            <a:ext cx="11339830" cy="26361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5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2417067"/>
            <a:ext cx="1923324" cy="42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6498" y="3371521"/>
            <a:ext cx="866448" cy="39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1007" y="3323798"/>
            <a:ext cx="1923323" cy="43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60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30"/>
          <a:stretch>
            <a:fillRect/>
          </a:stretch>
        </p:blipFill>
        <p:spPr>
          <a:xfrm>
            <a:off x="7536180" y="4712335"/>
            <a:ext cx="3778250" cy="20561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196695"/>
            <a:ext cx="11340000" cy="517541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2025-06-21T06:10:52Z</dcterms:created>
  <dcterms:modified xsi:type="dcterms:W3CDTF">2025-06-21T06:10:52Z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