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1" r:id="rId22"/>
    <p:sldId id="370" r:id="rId23"/>
    <p:sldId id="369" r:id="rId24"/>
    <p:sldId id="368" r:id="rId25"/>
    <p:sldId id="367" r:id="rId26"/>
    <p:sldId id="364" r:id="rId27"/>
    <p:sldId id="363" r:id="rId28"/>
    <p:sldId id="362" r:id="rId29"/>
    <p:sldId id="361" r:id="rId30"/>
    <p:sldId id="360" r:id="rId31"/>
    <p:sldId id="359" r:id="rId32"/>
    <p:sldId id="358" r:id="rId33"/>
    <p:sldId id="357" r:id="rId34"/>
    <p:sldId id="356" r:id="rId35"/>
    <p:sldId id="355" r:id="rId36"/>
    <p:sldId id="354" r:id="rId37"/>
    <p:sldId id="353" r:id="rId38"/>
    <p:sldId id="352" r:id="rId39"/>
    <p:sldId id="351" r:id="rId40"/>
    <p:sldId id="350" r:id="rId41"/>
    <p:sldId id="349" r:id="rId42"/>
    <p:sldId id="348" r:id="rId43"/>
    <p:sldId id="347" r:id="rId44"/>
    <p:sldId id="346" r:id="rId45"/>
    <p:sldId id="344" r:id="rId46"/>
    <p:sldId id="343" r:id="rId47"/>
    <p:sldId id="342" r:id="rId48"/>
    <p:sldId id="341" r:id="rId49"/>
    <p:sldId id="340" r:id="rId50"/>
    <p:sldId id="339" r:id="rId51"/>
    <p:sldId id="337" r:id="rId52"/>
    <p:sldId id="336" r:id="rId53"/>
    <p:sldId id="335" r:id="rId54"/>
    <p:sldId id="334" r:id="rId55"/>
    <p:sldId id="333" r:id="rId56"/>
    <p:sldId id="332" r:id="rId57"/>
    <p:sldId id="331" r:id="rId58"/>
    <p:sldId id="330" r:id="rId59"/>
    <p:sldId id="329" r:id="rId60"/>
    <p:sldId id="328" r:id="rId61"/>
    <p:sldId id="327" r:id="rId62"/>
    <p:sldId id="326" r:id="rId63"/>
    <p:sldId id="456" r:id="rId64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50" y="2852420"/>
            <a:ext cx="491490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9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5300980"/>
            <a:ext cx="824928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6092825"/>
            <a:ext cx="824928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3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7557" y="2110429"/>
            <a:ext cx="286302" cy="33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8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0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2711" y="2290759"/>
            <a:ext cx="323039" cy="38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5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5445125"/>
            <a:ext cx="871347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280" y="3266440"/>
            <a:ext cx="45529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904" y="4453385"/>
            <a:ext cx="1780952" cy="51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5493032"/>
            <a:ext cx="1809523" cy="52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1267709"/>
            <a:ext cx="2342858" cy="53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950" y="3213100"/>
            <a:ext cx="26835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1505" y="3284855"/>
            <a:ext cx="26790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200"/>
            <a:ext cx="9720000" cy="166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1268545"/>
            <a:ext cx="9720000" cy="555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2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3750" y="3860800"/>
            <a:ext cx="826833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9850" y="4838065"/>
            <a:ext cx="879348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91285" y="5824855"/>
            <a:ext cx="427736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2633" y="2183214"/>
            <a:ext cx="340616" cy="39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772735"/>
            <a:ext cx="8640000" cy="159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72935"/>
            <a:ext cx="8640000" cy="337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052830"/>
            <a:ext cx="803910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1844675"/>
            <a:ext cx="10455275" cy="392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905" y="1268730"/>
            <a:ext cx="867092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2276475"/>
            <a:ext cx="961453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320415"/>
            <a:ext cx="953706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14680" y="4364990"/>
            <a:ext cx="947928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20090" y="5445125"/>
            <a:ext cx="264033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7" grpId="0" bldLvl="0" animBg="1"/>
      <p:bldP spid="3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4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515" y="1196340"/>
            <a:ext cx="860044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86"/>
          <a:stretch>
            <a:fillRect/>
          </a:stretch>
        </p:blipFill>
        <p:spPr>
          <a:xfrm>
            <a:off x="695325" y="2204720"/>
            <a:ext cx="10800000" cy="3976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95325" y="2276475"/>
            <a:ext cx="945578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815" y="3284855"/>
            <a:ext cx="945578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815" y="4293235"/>
            <a:ext cx="945578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0090" y="5373370"/>
            <a:ext cx="945578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16"/>
          <a:stretch>
            <a:fillRect/>
          </a:stretch>
        </p:blipFill>
        <p:spPr>
          <a:xfrm>
            <a:off x="767715" y="1108895"/>
            <a:ext cx="10800000" cy="307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51815" y="980440"/>
            <a:ext cx="950785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767715" y="2060575"/>
            <a:ext cx="950785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551815" y="3068955"/>
            <a:ext cx="950785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1" grpId="0" bldLvl="0" animBg="1"/>
      <p:bldP spid="6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5370" y="996950"/>
            <a:ext cx="899795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7380" y="2132965"/>
            <a:ext cx="942594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715" y="3170555"/>
            <a:ext cx="924433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08990" y="4220845"/>
            <a:ext cx="924433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23570" y="5229225"/>
            <a:ext cx="967486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3" grpId="0" bldLvl="0" animBg="1"/>
      <p:bldP spid="33" grpId="0" bldLvl="0" animBg="1"/>
      <p:bldP spid="4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52830"/>
            <a:ext cx="988568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33600"/>
            <a:ext cx="930211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3140710"/>
            <a:ext cx="957389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369964"/>
            <a:ext cx="923809" cy="49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7" grpId="0" bldLvl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1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2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2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1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703705" y="908685"/>
            <a:ext cx="8904695" cy="155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204535"/>
            <a:ext cx="10800000" cy="416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097010" cy="620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5" y="540200"/>
            <a:ext cx="10800000" cy="20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564580"/>
            <a:ext cx="10800000" cy="416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4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1160145"/>
            <a:ext cx="906145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2132965"/>
            <a:ext cx="94888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241040"/>
            <a:ext cx="936879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4220845"/>
            <a:ext cx="939038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5156835"/>
            <a:ext cx="541337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2" grpId="0" bldLvl="0" animBg="1"/>
      <p:bldP spid="31" grpId="0" bldLvl="0" animBg="1"/>
      <p:bldP spid="38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35505" y="3213100"/>
            <a:ext cx="859536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44015" y="4147185"/>
            <a:ext cx="927227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52830"/>
            <a:ext cx="968438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132965"/>
            <a:ext cx="962660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2996565"/>
            <a:ext cx="517715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3750" y="3232785"/>
            <a:ext cx="86150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950" y="4220845"/>
            <a:ext cx="933640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560" y="5229225"/>
            <a:ext cx="947610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72380" y="2354910"/>
            <a:ext cx="619047" cy="49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6930" y="2046605"/>
            <a:ext cx="90297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9047" y="3394477"/>
            <a:ext cx="571428" cy="5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1320" y="3191510"/>
            <a:ext cx="85153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46"/>
          <a:stretch>
            <a:fillRect/>
          </a:stretch>
        </p:blipFill>
        <p:spPr>
          <a:xfrm>
            <a:off x="767715" y="4292600"/>
            <a:ext cx="10800000" cy="214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4509135"/>
            <a:ext cx="884237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090" y="5516880"/>
            <a:ext cx="884237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4"/>
          <a:stretch>
            <a:fillRect/>
          </a:stretch>
        </p:blipFill>
        <p:spPr>
          <a:xfrm>
            <a:off x="767715" y="1196525"/>
            <a:ext cx="10800000" cy="497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055370" y="1268730"/>
            <a:ext cx="882142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839470" y="2276475"/>
            <a:ext cx="956627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407670" y="3284855"/>
            <a:ext cx="956627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623570" y="4293235"/>
            <a:ext cx="956627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623570" y="5373370"/>
            <a:ext cx="956627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8" grpId="0" bldLvl="0" animBg="1"/>
      <p:bldP spid="60" grpId="0" bldLvl="0" animBg="1"/>
      <p:bldP spid="61" grpId="0" bldLvl="0" animBg="1"/>
      <p:bldP spid="6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9710" y="2235312"/>
            <a:ext cx="371014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5990" y="3214370"/>
            <a:ext cx="875411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1950" y="4220845"/>
            <a:ext cx="90392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0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8241" y="2019989"/>
            <a:ext cx="385874" cy="34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2024-06-06T04:37:36Z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