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8" r:id="rId32"/>
    <p:sldId id="357" r:id="rId33"/>
    <p:sldId id="356" r:id="rId34"/>
    <p:sldId id="355" r:id="rId35"/>
    <p:sldId id="354" r:id="rId36"/>
    <p:sldId id="351" r:id="rId37"/>
    <p:sldId id="350" r:id="rId38"/>
    <p:sldId id="349" r:id="rId39"/>
    <p:sldId id="348" r:id="rId40"/>
    <p:sldId id="347" r:id="rId41"/>
    <p:sldId id="346" r:id="rId42"/>
    <p:sldId id="343" r:id="rId43"/>
    <p:sldId id="341" r:id="rId44"/>
    <p:sldId id="340" r:id="rId45"/>
    <p:sldId id="339" r:id="rId46"/>
    <p:sldId id="338" r:id="rId47"/>
    <p:sldId id="336" r:id="rId48"/>
    <p:sldId id="334" r:id="rId49"/>
    <p:sldId id="333" r:id="rId50"/>
    <p:sldId id="332" r:id="rId51"/>
    <p:sldId id="331" r:id="rId52"/>
    <p:sldId id="330" r:id="rId53"/>
    <p:sldId id="329" r:id="rId54"/>
    <p:sldId id="328" r:id="rId55"/>
    <p:sldId id="327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566670"/>
            <a:ext cx="804862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1802995"/>
            <a:ext cx="3038095" cy="38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305" y="1732280"/>
            <a:ext cx="324675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1068070"/>
            <a:ext cx="95484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31670"/>
            <a:ext cx="98069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73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2866290"/>
            <a:ext cx="1457142" cy="36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1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18310" y="3067685"/>
            <a:ext cx="94824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370" y="3884930"/>
            <a:ext cx="96513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8420" y="4624705"/>
            <a:ext cx="956818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9370" y="5348605"/>
            <a:ext cx="97078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9845" y="6014720"/>
            <a:ext cx="77254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7015" y="2516505"/>
            <a:ext cx="98215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2840" y="3274060"/>
            <a:ext cx="53841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6065" y="5307330"/>
            <a:ext cx="96488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3790" y="6174105"/>
            <a:ext cx="860933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1868170"/>
            <a:ext cx="99421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2566670"/>
            <a:ext cx="103517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9523" y="3481867"/>
            <a:ext cx="10047620" cy="39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0615" y="4056380"/>
            <a:ext cx="65728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163570"/>
            <a:ext cx="962596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790" y="3890010"/>
            <a:ext cx="749617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9740" y="4623435"/>
            <a:ext cx="953325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640" y="5306695"/>
            <a:ext cx="95973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487805" y="942340"/>
            <a:ext cx="9768930" cy="75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443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30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05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165540"/>
            <a:ext cx="10800000" cy="145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944680"/>
            <a:ext cx="1647619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1944680"/>
            <a:ext cx="1590476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4891330"/>
            <a:ext cx="9485714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265" y="5538470"/>
            <a:ext cx="846645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1715770"/>
            <a:ext cx="96500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2488565"/>
            <a:ext cx="100857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330404"/>
            <a:ext cx="9885713" cy="38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5890" y="3989070"/>
            <a:ext cx="68002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916351"/>
            <a:ext cx="9485714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2417445"/>
            <a:ext cx="1000950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385341"/>
            <a:ext cx="9876190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129375"/>
            <a:ext cx="5676190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60165"/>
            <a:ext cx="10800000" cy="235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214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08950"/>
            <a:ext cx="10800000" cy="216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220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1646695"/>
            <a:ext cx="790476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2399921"/>
            <a:ext cx="780952" cy="34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0" y="2924625"/>
            <a:ext cx="10800000" cy="380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8246" y="4650371"/>
            <a:ext cx="9533333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7460" y="5337810"/>
            <a:ext cx="9958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389" y="6128220"/>
            <a:ext cx="9266666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6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844490"/>
            <a:ext cx="10800000" cy="220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6655" y="1939925"/>
            <a:ext cx="130810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6155" y="2686050"/>
            <a:ext cx="17475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5730" y="3431540"/>
            <a:ext cx="8369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1655"/>
            <a:ext cx="10800000" cy="464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5105" y="828675"/>
            <a:ext cx="45085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224595"/>
            <a:ext cx="10800000" cy="15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3330" y="6151544"/>
            <a:ext cx="7866666" cy="38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1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4970" y="2430780"/>
            <a:ext cx="916622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8735" y="3221990"/>
            <a:ext cx="94888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3185" y="3913505"/>
            <a:ext cx="92970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7401" y="4812000"/>
            <a:ext cx="9219598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17625" y="5387340"/>
            <a:ext cx="94805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17401" y="6276558"/>
            <a:ext cx="3575492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animBg="1"/>
      <p:bldP spid="17" grpId="0" bldLvl="0" animBg="1"/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075" y="2011680"/>
            <a:ext cx="1005332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57036"/>
            <a:ext cx="10561904" cy="2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225" y="3380740"/>
            <a:ext cx="106680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50701"/>
            <a:ext cx="8114285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2821305"/>
            <a:ext cx="5981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76" y="2888917"/>
            <a:ext cx="390476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6800" y="3403600"/>
            <a:ext cx="6413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6666" y="3613722"/>
            <a:ext cx="276190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4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5613" y="1854000"/>
            <a:ext cx="8393537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9777" y="2583000"/>
            <a:ext cx="4210262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335" y="4589780"/>
            <a:ext cx="85915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7769" y="5427000"/>
            <a:ext cx="8780378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8773" y="6138000"/>
            <a:ext cx="726900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191149"/>
            <a:ext cx="304761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2564765"/>
            <a:ext cx="91420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284855"/>
            <a:ext cx="91420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844490"/>
            <a:ext cx="10800000" cy="211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4812" y="1968489"/>
            <a:ext cx="342857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3324225"/>
            <a:ext cx="100844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4164833"/>
            <a:ext cx="10095238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765" y="4809490"/>
            <a:ext cx="689737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641676"/>
            <a:ext cx="1190476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3385875"/>
            <a:ext cx="847619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4120533"/>
            <a:ext cx="2771428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4130074"/>
            <a:ext cx="2914285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2024-06-06T02:11:25Z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