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85" r:id="rId4"/>
    <p:sldId id="384" r:id="rId5"/>
    <p:sldId id="383" r:id="rId6"/>
    <p:sldId id="382" r:id="rId7"/>
    <p:sldId id="381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7" r:id="rId20"/>
    <p:sldId id="366" r:id="rId21"/>
    <p:sldId id="365" r:id="rId22"/>
    <p:sldId id="364" r:id="rId23"/>
    <p:sldId id="363" r:id="rId24"/>
    <p:sldId id="362" r:id="rId25"/>
    <p:sldId id="361" r:id="rId26"/>
    <p:sldId id="360" r:id="rId27"/>
    <p:sldId id="359" r:id="rId28"/>
    <p:sldId id="358" r:id="rId29"/>
    <p:sldId id="357" r:id="rId30"/>
    <p:sldId id="355" r:id="rId31"/>
    <p:sldId id="354" r:id="rId32"/>
    <p:sldId id="353" r:id="rId33"/>
    <p:sldId id="352" r:id="rId34"/>
    <p:sldId id="351" r:id="rId35"/>
    <p:sldId id="350" r:id="rId36"/>
    <p:sldId id="349" r:id="rId37"/>
    <p:sldId id="348" r:id="rId38"/>
    <p:sldId id="347" r:id="rId39"/>
    <p:sldId id="346" r:id="rId40"/>
    <p:sldId id="345" r:id="rId41"/>
    <p:sldId id="344" r:id="rId42"/>
    <p:sldId id="342" r:id="rId43"/>
    <p:sldId id="341" r:id="rId44"/>
    <p:sldId id="340" r:id="rId45"/>
    <p:sldId id="339" r:id="rId46"/>
    <p:sldId id="338" r:id="rId47"/>
    <p:sldId id="336" r:id="rId48"/>
    <p:sldId id="335" r:id="rId49"/>
    <p:sldId id="334" r:id="rId50"/>
    <p:sldId id="333" r:id="rId51"/>
    <p:sldId id="332" r:id="rId52"/>
    <p:sldId id="331" r:id="rId53"/>
    <p:sldId id="330" r:id="rId54"/>
    <p:sldId id="329" r:id="rId55"/>
    <p:sldId id="328" r:id="rId56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gs" Target="tags/tag1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2514600"/>
            <a:ext cx="9915525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3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2630174"/>
            <a:ext cx="2028571" cy="37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190" y="2630174"/>
            <a:ext cx="1619047" cy="35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0000" y="4135873"/>
            <a:ext cx="2038095" cy="35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9047" y="4126343"/>
            <a:ext cx="2000000" cy="35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34285" y="4850603"/>
            <a:ext cx="2961904" cy="3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4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8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8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5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239346"/>
            <a:ext cx="9085713" cy="39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868805"/>
            <a:ext cx="995616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620645"/>
            <a:ext cx="993394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444956"/>
            <a:ext cx="3066666" cy="37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9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57"/>
          <a:stretch>
            <a:fillRect/>
          </a:stretch>
        </p:blipFill>
        <p:spPr>
          <a:xfrm>
            <a:off x="4872355" y="3071495"/>
            <a:ext cx="2423885" cy="260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3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665" y="1106170"/>
            <a:ext cx="938657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31975"/>
            <a:ext cx="1016635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624001"/>
            <a:ext cx="847619" cy="35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1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2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1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9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0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765" y="1768475"/>
            <a:ext cx="990727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8095" y="2534901"/>
            <a:ext cx="2190476" cy="38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96365" y="3891915"/>
            <a:ext cx="762889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8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1140" y="3213100"/>
            <a:ext cx="966660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3907155"/>
            <a:ext cx="1017206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0140" y="4668520"/>
            <a:ext cx="1001903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20140" y="5368925"/>
            <a:ext cx="1004697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38577" y="6229512"/>
            <a:ext cx="8278528" cy="37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7" grpId="0" bldLvl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5248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5957385"/>
            <a:ext cx="10800000" cy="649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24761" y="3458204"/>
            <a:ext cx="428571" cy="323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15238" y="3439153"/>
            <a:ext cx="419048" cy="38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71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2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0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7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4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2516590"/>
            <a:ext cx="5828571" cy="3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0000" y="3956301"/>
            <a:ext cx="7495238" cy="3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8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2505484"/>
            <a:ext cx="9514285" cy="38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165" y="3117215"/>
            <a:ext cx="1013396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640" y="3831590"/>
            <a:ext cx="1014285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476" y="4648553"/>
            <a:ext cx="2638095" cy="38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215" y="2488565"/>
            <a:ext cx="962342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640" y="3140075"/>
            <a:ext cx="1023366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4001065"/>
            <a:ext cx="2619047" cy="37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2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59215" y="1837055"/>
            <a:ext cx="59817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1"/>
          <a:stretch>
            <a:fillRect/>
          </a:stretch>
        </p:blipFill>
        <p:spPr>
          <a:xfrm>
            <a:off x="2831738" y="972185"/>
            <a:ext cx="6528525" cy="2973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148905"/>
            <a:ext cx="10800000" cy="1328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950" y="2506345"/>
            <a:ext cx="969073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7790" y="3358515"/>
            <a:ext cx="100888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9523" y="4169727"/>
            <a:ext cx="7476190" cy="37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4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690" y="2398395"/>
            <a:ext cx="961326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3345699"/>
            <a:ext cx="4666666" cy="38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9740" y="3921125"/>
            <a:ext cx="951738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9523" y="4832836"/>
            <a:ext cx="9876190" cy="38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8265" y="5576570"/>
            <a:ext cx="809561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animBg="1"/>
      <p:bldP spid="11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0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7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6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68465"/>
            <a:ext cx="10800000" cy="136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6190" y="1850238"/>
            <a:ext cx="828571" cy="381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190" y="2556647"/>
            <a:ext cx="1838095" cy="36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5714" y="3234417"/>
            <a:ext cx="809523" cy="36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5714" y="3950373"/>
            <a:ext cx="799999" cy="34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915" y="2200275"/>
            <a:ext cx="917892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9047" y="3126342"/>
            <a:ext cx="609523" cy="35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9650" y="4293235"/>
            <a:ext cx="903224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1143692"/>
            <a:ext cx="333333" cy="28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690" y="3001645"/>
            <a:ext cx="968311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571" y="3833826"/>
            <a:ext cx="6857142" cy="39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1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950" y="1183005"/>
            <a:ext cx="91414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1700530"/>
            <a:ext cx="10549255" cy="129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7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1858709"/>
            <a:ext cx="9809523" cy="333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925" y="2459990"/>
            <a:ext cx="1086231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9450" y="3127375"/>
            <a:ext cx="1069022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4200" y="3716020"/>
            <a:ext cx="1110234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7535" y="4404995"/>
            <a:ext cx="1097724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2" grpId="0" bldLvl="0" animBg="1"/>
      <p:bldP spid="15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7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86485"/>
            <a:ext cx="1079881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365" y="1716405"/>
            <a:ext cx="1089215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1665" y="2376805"/>
            <a:ext cx="1087183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6750" y="3027680"/>
            <a:ext cx="1082675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709903"/>
            <a:ext cx="1628571" cy="314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6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665" y="1031875"/>
            <a:ext cx="1011618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779905"/>
            <a:ext cx="1059942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542540"/>
            <a:ext cx="1088326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355077"/>
            <a:ext cx="9933333" cy="39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929380"/>
            <a:ext cx="815276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animBg="1"/>
      <p:bldP spid="12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0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9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1868464"/>
            <a:ext cx="285714" cy="29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580705"/>
            <a:ext cx="10800000" cy="2166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3809" y="1248316"/>
            <a:ext cx="295238" cy="28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5930" y="3356610"/>
            <a:ext cx="401574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2024-06-06T01:39:53Z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