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8" r:id="rId4"/>
    <p:sldId id="337" r:id="rId5"/>
    <p:sldId id="336" r:id="rId6"/>
    <p:sldId id="335" r:id="rId7"/>
    <p:sldId id="333" r:id="rId8"/>
    <p:sldId id="332" r:id="rId9"/>
    <p:sldId id="330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76675" y="2366645"/>
            <a:ext cx="4438650" cy="21240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879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98320" y="2132965"/>
            <a:ext cx="8623300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87805" y="3068955"/>
            <a:ext cx="8223250" cy="67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4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107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687570" y="3209925"/>
            <a:ext cx="5062855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86068" y="4208656"/>
            <a:ext cx="936177" cy="410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678680" y="5108575"/>
            <a:ext cx="4831715" cy="50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950404" y="6134600"/>
            <a:ext cx="980757" cy="436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  <p:bldP spid="10" grpId="0" bldLvl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653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3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681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685280" y="5220335"/>
            <a:ext cx="1864360" cy="479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4230" y="5948045"/>
            <a:ext cx="2086610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14586" y="6156000"/>
            <a:ext cx="1695272" cy="40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0180" y="612140"/>
            <a:ext cx="9772650" cy="1957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422"/>
          <a:stretch>
            <a:fillRect/>
          </a:stretch>
        </p:blipFill>
        <p:spPr>
          <a:xfrm>
            <a:off x="2135505" y="2348865"/>
            <a:ext cx="7776845" cy="4229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54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39047" y="1287408"/>
            <a:ext cx="3619047" cy="458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48571" y="2281424"/>
            <a:ext cx="4085714" cy="487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618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2934785"/>
            <a:ext cx="10800000" cy="988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848"/>
          <a:stretch>
            <a:fillRect/>
          </a:stretch>
        </p:blipFill>
        <p:spPr>
          <a:xfrm>
            <a:off x="1271905" y="3716655"/>
            <a:ext cx="10800000" cy="30083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149"/>
          <a:stretch>
            <a:fillRect/>
          </a:stretch>
        </p:blipFill>
        <p:spPr>
          <a:xfrm>
            <a:off x="1329690" y="548640"/>
            <a:ext cx="9390380" cy="2599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2996565"/>
            <a:ext cx="9779000" cy="3837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14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86915" y="1988185"/>
            <a:ext cx="8863965" cy="728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539240" y="3119755"/>
            <a:ext cx="9195435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500952" y="4290974"/>
            <a:ext cx="3809523" cy="476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17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EyYTgwZDc2MTVhNmI4ZDExNmVhNDEzMDU1NTQ1MD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2024-06-05T04:25:40Z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