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8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5200" y="2876550"/>
            <a:ext cx="518160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98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39695" y="1703070"/>
            <a:ext cx="118046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25690" y="1639570"/>
            <a:ext cx="86804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9695" y="2717165"/>
            <a:ext cx="130302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94107" y="2779058"/>
            <a:ext cx="929391" cy="38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59560" y="5156835"/>
            <a:ext cx="868553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9515" y="5876925"/>
            <a:ext cx="682752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animBg="1"/>
      <p:bldP spid="13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3145" y="2059305"/>
            <a:ext cx="52070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48455"/>
            <a:ext cx="9360000" cy="800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419675"/>
            <a:ext cx="9360000" cy="3099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436560"/>
            <a:ext cx="9360000" cy="2319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6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24079" y="4728157"/>
            <a:ext cx="3182339" cy="42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88601" y="5541432"/>
            <a:ext cx="1792160" cy="41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"/>
          <a:stretch>
            <a:fillRect/>
          </a:stretch>
        </p:blipFill>
        <p:spPr>
          <a:xfrm>
            <a:off x="1776095" y="764725"/>
            <a:ext cx="8640000" cy="310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31990" y="1916430"/>
            <a:ext cx="243713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60"/>
          <a:stretch>
            <a:fillRect/>
          </a:stretch>
        </p:blipFill>
        <p:spPr>
          <a:xfrm>
            <a:off x="1775460" y="3789045"/>
            <a:ext cx="8640000" cy="302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104380" y="4796790"/>
            <a:ext cx="243713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402991"/>
            <a:ext cx="10800000" cy="4052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2024-06-05T02:58:29Z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