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2914650"/>
            <a:ext cx="69151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640" y="1124585"/>
            <a:ext cx="74879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615" y="2032000"/>
            <a:ext cx="91408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2565" y="2900680"/>
            <a:ext cx="91592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10665" y="3740150"/>
            <a:ext cx="84486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277062"/>
            <a:ext cx="399999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9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6165215"/>
            <a:ext cx="72599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23795" y="3630295"/>
            <a:ext cx="80225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985" y="4391025"/>
            <a:ext cx="84258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0875" y="5287010"/>
            <a:ext cx="83292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985" y="5965190"/>
            <a:ext cx="58991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3018790"/>
            <a:ext cx="87433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8"/>
          <a:stretch>
            <a:fillRect/>
          </a:stretch>
        </p:blipFill>
        <p:spPr>
          <a:xfrm>
            <a:off x="1415415" y="3763010"/>
            <a:ext cx="9793695" cy="279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5415" y="3933190"/>
            <a:ext cx="91414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796790"/>
            <a:ext cx="91414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5732780"/>
            <a:ext cx="91414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953833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988820"/>
            <a:ext cx="939863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2843530"/>
            <a:ext cx="44500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64995" y="2743835"/>
            <a:ext cx="80645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0975" y="3503295"/>
            <a:ext cx="82315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1610" y="4297045"/>
            <a:ext cx="84912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00175" y="5059045"/>
            <a:ext cx="83566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08618" y="6008771"/>
            <a:ext cx="671403" cy="43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  <p:bldP spid="23" grpId="0" bldLvl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747250" cy="278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4079875" y="3517900"/>
            <a:ext cx="4004310" cy="316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8120" y="1965960"/>
            <a:ext cx="20866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2135892"/>
            <a:ext cx="3047620" cy="47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2924810"/>
            <a:ext cx="60071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1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9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9360000" cy="78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550485"/>
            <a:ext cx="9360000" cy="5270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0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1200703"/>
            <a:ext cx="476190" cy="4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086927"/>
            <a:ext cx="542857" cy="4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2982680"/>
            <a:ext cx="495238" cy="4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333" y="2973151"/>
            <a:ext cx="485714" cy="4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3933190"/>
            <a:ext cx="95173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4755515"/>
            <a:ext cx="99129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3965" y="5741670"/>
            <a:ext cx="484759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853055"/>
            <a:ext cx="939546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3860800"/>
            <a:ext cx="99021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3015" y="4594860"/>
            <a:ext cx="381000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888615"/>
            <a:ext cx="94132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440" y="3781425"/>
            <a:ext cx="100952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2540" y="4669790"/>
            <a:ext cx="98888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6340"/>
            <a:ext cx="994219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80260"/>
            <a:ext cx="101257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10840"/>
            <a:ext cx="101263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5340" y="3816985"/>
            <a:ext cx="80416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795" y="980440"/>
            <a:ext cx="10138410" cy="575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5730" y="1988820"/>
            <a:ext cx="11290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55" y="2841625"/>
            <a:ext cx="11131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3805289"/>
            <a:ext cx="476190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2105" y="4601845"/>
            <a:ext cx="101981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010140"/>
            <a:ext cx="352380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4580890"/>
            <a:ext cx="453771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155" y="1097915"/>
            <a:ext cx="65786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1988820"/>
            <a:ext cx="93421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2090" y="2924810"/>
            <a:ext cx="68853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