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302" r:id="rId3"/>
    <p:sldId id="375" r:id="rId4"/>
    <p:sldId id="374" r:id="rId5"/>
    <p:sldId id="373" r:id="rId6"/>
    <p:sldId id="372" r:id="rId7"/>
    <p:sldId id="370" r:id="rId8"/>
    <p:sldId id="369" r:id="rId9"/>
    <p:sldId id="368" r:id="rId10"/>
    <p:sldId id="367" r:id="rId11"/>
    <p:sldId id="366" r:id="rId12"/>
    <p:sldId id="365" r:id="rId13"/>
    <p:sldId id="364" r:id="rId14"/>
    <p:sldId id="362" r:id="rId15"/>
    <p:sldId id="361" r:id="rId16"/>
    <p:sldId id="360" r:id="rId17"/>
    <p:sldId id="359" r:id="rId18"/>
    <p:sldId id="358" r:id="rId19"/>
    <p:sldId id="357" r:id="rId20"/>
    <p:sldId id="356" r:id="rId21"/>
    <p:sldId id="355" r:id="rId22"/>
    <p:sldId id="354" r:id="rId23"/>
    <p:sldId id="353" r:id="rId24"/>
    <p:sldId id="352" r:id="rId25"/>
    <p:sldId id="351" r:id="rId26"/>
    <p:sldId id="350" r:id="rId27"/>
    <p:sldId id="349" r:id="rId28"/>
    <p:sldId id="348" r:id="rId29"/>
    <p:sldId id="347" r:id="rId30"/>
    <p:sldId id="346" r:id="rId31"/>
    <p:sldId id="426" r:id="rId32"/>
    <p:sldId id="345" r:id="rId33"/>
    <p:sldId id="343" r:id="rId34"/>
    <p:sldId id="342" r:id="rId35"/>
    <p:sldId id="341" r:id="rId36"/>
    <p:sldId id="340" r:id="rId37"/>
    <p:sldId id="339" r:id="rId38"/>
    <p:sldId id="338" r:id="rId39"/>
    <p:sldId id="336" r:id="rId40"/>
    <p:sldId id="335" r:id="rId41"/>
    <p:sldId id="427" r:id="rId42"/>
    <p:sldId id="334" r:id="rId43"/>
    <p:sldId id="428" r:id="rId44"/>
    <p:sldId id="333" r:id="rId45"/>
    <p:sldId id="332" r:id="rId46"/>
    <p:sldId id="330" r:id="rId47"/>
    <p:sldId id="329" r:id="rId48"/>
    <p:sldId id="328" r:id="rId49"/>
    <p:sldId id="327" r:id="rId51"/>
    <p:sldId id="326" r:id="rId52"/>
    <p:sldId id="325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2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575" y="2933700"/>
            <a:ext cx="52768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8805" y="5445125"/>
            <a:ext cx="79775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6092825"/>
            <a:ext cx="79267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0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4680" y="3046095"/>
            <a:ext cx="7289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16470"/>
            <a:ext cx="10800000" cy="290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6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3080" y="1888490"/>
            <a:ext cx="32416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0310" y="2772410"/>
            <a:ext cx="35807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85995" y="4403725"/>
            <a:ext cx="37953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57104" y="5332373"/>
            <a:ext cx="3351228" cy="45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1355" y="2078355"/>
            <a:ext cx="42418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4222" y="2180453"/>
            <a:ext cx="1118634" cy="50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7965" y="3115460"/>
            <a:ext cx="2756950" cy="50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8580" y="3967480"/>
            <a:ext cx="35928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30349" y="5003117"/>
            <a:ext cx="554913" cy="44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12185" y="4852670"/>
            <a:ext cx="40449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  <p:bldP spid="14" grpId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 b="58733"/>
          <a:stretch>
            <a:fillRect/>
          </a:stretch>
        </p:blipFill>
        <p:spPr>
          <a:xfrm>
            <a:off x="1487805" y="2012315"/>
            <a:ext cx="9937115" cy="28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88480" y="2132965"/>
            <a:ext cx="29870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605" y="3140710"/>
            <a:ext cx="34588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/>
          <a:stretch>
            <a:fillRect/>
          </a:stretch>
        </p:blipFill>
        <p:spPr>
          <a:xfrm>
            <a:off x="767715" y="1629595"/>
            <a:ext cx="10800000" cy="402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2423795" y="1772920"/>
            <a:ext cx="341820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04380" y="1772920"/>
            <a:ext cx="341820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670" y="2708910"/>
            <a:ext cx="98552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149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5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720090" y="972185"/>
            <a:ext cx="10800000" cy="410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2667" y="5069224"/>
            <a:ext cx="587492" cy="4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911860" y="1773105"/>
            <a:ext cx="10800000" cy="387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847850" y="764540"/>
            <a:ext cx="8712925" cy="103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497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05" y="2089150"/>
            <a:ext cx="851408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3144520"/>
            <a:ext cx="938466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560" y="4149090"/>
            <a:ext cx="923861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060575"/>
            <a:ext cx="844359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965" y="3140710"/>
            <a:ext cx="921956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82115" y="4076700"/>
            <a:ext cx="920750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82115" y="5137150"/>
            <a:ext cx="928814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0765"/>
            <a:ext cx="93503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51685"/>
            <a:ext cx="95967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465" y="3052445"/>
            <a:ext cx="960628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4105910"/>
            <a:ext cx="823785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740" y="1210310"/>
            <a:ext cx="87337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92655"/>
            <a:ext cx="96608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181350"/>
            <a:ext cx="970788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293235"/>
            <a:ext cx="95040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300980"/>
            <a:ext cx="33534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bldLvl="0" animBg="1"/>
      <p:bldP spid="2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9"/>
          <a:stretch>
            <a:fillRect/>
          </a:stretch>
        </p:blipFill>
        <p:spPr>
          <a:xfrm>
            <a:off x="720090" y="836295"/>
            <a:ext cx="10800000" cy="58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8855" y="1904365"/>
            <a:ext cx="6623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/>
          <a:stretch>
            <a:fillRect/>
          </a:stretch>
        </p:blipFill>
        <p:spPr>
          <a:xfrm>
            <a:off x="720090" y="1700715"/>
            <a:ext cx="10800000" cy="3998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7"/>
          <a:stretch>
            <a:fillRect/>
          </a:stretch>
        </p:blipFill>
        <p:spPr>
          <a:xfrm>
            <a:off x="720090" y="972185"/>
            <a:ext cx="10800000" cy="379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/>
          <a:stretch>
            <a:fillRect/>
          </a:stretch>
        </p:blipFill>
        <p:spPr>
          <a:xfrm>
            <a:off x="767715" y="1773105"/>
            <a:ext cx="10800000" cy="358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2315224"/>
            <a:ext cx="438095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3213100"/>
            <a:ext cx="30841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4201454"/>
            <a:ext cx="1104761" cy="5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809" y="5154096"/>
            <a:ext cx="1180952" cy="5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8435" y="1934210"/>
            <a:ext cx="55245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59560" y="4653280"/>
            <a:ext cx="9793060" cy="178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940" y="3169285"/>
            <a:ext cx="879221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4015" y="4123690"/>
            <a:ext cx="961326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86666" y="5193085"/>
            <a:ext cx="3276190" cy="5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3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4400" y="3901440"/>
            <a:ext cx="86823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2110" y="4893310"/>
            <a:ext cx="917638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04645" y="5865495"/>
            <a:ext cx="91008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1052830"/>
            <a:ext cx="916686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112010"/>
            <a:ext cx="92513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2924810"/>
            <a:ext cx="938593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004945"/>
            <a:ext cx="92398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7715" y="4817745"/>
            <a:ext cx="924179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67715" y="5876925"/>
            <a:ext cx="60477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6" grpId="0" bldLvl="0" animBg="1"/>
      <p:bldP spid="33" grpId="0" bldLvl="0" animBg="1"/>
      <p:bldP spid="3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6225" y="2110740"/>
            <a:ext cx="101339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850" y="2934335"/>
            <a:ext cx="110477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6900" y="3775710"/>
            <a:ext cx="107073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3245" y="4539615"/>
            <a:ext cx="11087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5410387"/>
            <a:ext cx="10571428" cy="4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9" grpId="0" bldLvl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52925"/>
            <a:ext cx="9360000" cy="92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2"/>
          <a:stretch>
            <a:fillRect/>
          </a:stretch>
        </p:blipFill>
        <p:spPr>
          <a:xfrm>
            <a:off x="839470" y="1553845"/>
            <a:ext cx="9359900" cy="511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8285" y="2565400"/>
            <a:ext cx="7391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88"/>
            <a:ext cx="1057142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735" y="1924685"/>
            <a:ext cx="107772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060" y="2781300"/>
            <a:ext cx="1069149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0550" y="3535680"/>
            <a:ext cx="109289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361815"/>
            <a:ext cx="740473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3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24585"/>
            <a:ext cx="814514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1916430"/>
            <a:ext cx="9889490" cy="328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7527" y="2221377"/>
            <a:ext cx="440619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3743.2913385826773,&quot;width&quot;:14266}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2024-06-06T04:21:26Z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