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645" y="2880995"/>
            <a:ext cx="89820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4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703705" y="972185"/>
            <a:ext cx="9192350" cy="91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405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5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90" y="3428815"/>
            <a:ext cx="10800000" cy="24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2829560"/>
            <a:ext cx="95681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3809" y="3740308"/>
            <a:ext cx="6161904" cy="45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890" y="2725420"/>
            <a:ext cx="930465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2065" y="3522980"/>
            <a:ext cx="997712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3965" y="4299585"/>
            <a:ext cx="98755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43965" y="5231130"/>
            <a:ext cx="855916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840" y="2679065"/>
            <a:ext cx="937069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905" y="3573145"/>
            <a:ext cx="975741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4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9895" y="3385185"/>
            <a:ext cx="897128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4141470"/>
            <a:ext cx="94615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50315" y="4904105"/>
            <a:ext cx="94773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50315" y="5667375"/>
            <a:ext cx="738822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65" y="980727"/>
            <a:ext cx="10800000" cy="5339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4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96190" y="2059256"/>
            <a:ext cx="438095" cy="4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420" y="1889760"/>
            <a:ext cx="95123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05714" y="2879467"/>
            <a:ext cx="447619" cy="47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523" y="2889004"/>
            <a:ext cx="1047619" cy="41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055" y="1916430"/>
            <a:ext cx="64897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4445" y="4436745"/>
            <a:ext cx="862901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5013325"/>
            <a:ext cx="860552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4469471"/>
            <a:ext cx="342858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3840" y="5156835"/>
            <a:ext cx="705866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80" y="836295"/>
            <a:ext cx="9847580" cy="210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020" y="1637665"/>
            <a:ext cx="62738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077845"/>
            <a:ext cx="9847580" cy="360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124585"/>
            <a:ext cx="779462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1772920"/>
            <a:ext cx="9592310" cy="353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2024-06-06T00:44:39Z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