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60" r:id="rId4"/>
    <p:sldId id="359" r:id="rId5"/>
    <p:sldId id="358" r:id="rId6"/>
    <p:sldId id="357" r:id="rId7"/>
    <p:sldId id="356" r:id="rId8"/>
    <p:sldId id="355" r:id="rId9"/>
    <p:sldId id="354" r:id="rId10"/>
    <p:sldId id="353" r:id="rId11"/>
    <p:sldId id="352" r:id="rId12"/>
    <p:sldId id="351" r:id="rId13"/>
    <p:sldId id="350" r:id="rId14"/>
    <p:sldId id="349" r:id="rId15"/>
    <p:sldId id="348" r:id="rId16"/>
    <p:sldId id="347" r:id="rId17"/>
    <p:sldId id="346" r:id="rId18"/>
    <p:sldId id="345" r:id="rId19"/>
    <p:sldId id="344" r:id="rId20"/>
    <p:sldId id="343" r:id="rId21"/>
    <p:sldId id="342" r:id="rId22"/>
    <p:sldId id="341" r:id="rId23"/>
    <p:sldId id="339" r:id="rId24"/>
    <p:sldId id="338" r:id="rId25"/>
    <p:sldId id="337" r:id="rId26"/>
    <p:sldId id="336" r:id="rId27"/>
    <p:sldId id="335" r:id="rId28"/>
    <p:sldId id="334" r:id="rId29"/>
    <p:sldId id="333" r:id="rId30"/>
    <p:sldId id="332" r:id="rId31"/>
    <p:sldId id="331" r:id="rId32"/>
    <p:sldId id="330" r:id="rId33"/>
    <p:sldId id="329" r:id="rId34"/>
    <p:sldId id="328" r:id="rId35"/>
    <p:sldId id="327" r:id="rId36"/>
    <p:sldId id="326" r:id="rId37"/>
    <p:sldId id="325" r:id="rId38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2845" y="2833370"/>
            <a:ext cx="7305675" cy="1190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9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00952" y="2059184"/>
            <a:ext cx="361904" cy="362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1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5650" y="4436745"/>
            <a:ext cx="8840470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20090" y="5073650"/>
            <a:ext cx="880237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8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86666" y="2078330"/>
            <a:ext cx="400000" cy="362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1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5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4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199515" y="3500755"/>
            <a:ext cx="9217660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4436745"/>
            <a:ext cx="5801995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6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48571" y="2831672"/>
            <a:ext cx="2057142" cy="45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58230" y="3587750"/>
            <a:ext cx="231013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62905" y="4347210"/>
            <a:ext cx="472884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2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53333" y="4578119"/>
            <a:ext cx="2047619" cy="496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59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55695" y="1992289"/>
            <a:ext cx="973700" cy="454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49730" y="4379595"/>
            <a:ext cx="103378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884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673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973349" y="2387816"/>
            <a:ext cx="334001" cy="342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23795" y="6177915"/>
            <a:ext cx="6424295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7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7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27760" y="1124585"/>
            <a:ext cx="874649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3570" y="1924685"/>
            <a:ext cx="919162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2686685"/>
            <a:ext cx="916368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0" y="3644715"/>
            <a:ext cx="10800000" cy="1655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3" name="矩形 22"/>
          <p:cNvSpPr/>
          <p:nvPr/>
        </p:nvSpPr>
        <p:spPr bwMode="white">
          <a:xfrm>
            <a:off x="585470" y="3725545"/>
            <a:ext cx="907859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85470" y="4589145"/>
            <a:ext cx="683577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6" grpId="0" bldLvl="0" animBg="1"/>
      <p:bldP spid="23" grpId="0" bldLvl="0" animBg="1"/>
      <p:bldP spid="2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739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473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362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2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472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9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2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15238" y="2068959"/>
            <a:ext cx="1019047" cy="448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95550" y="3670300"/>
            <a:ext cx="260477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91428" y="5369378"/>
            <a:ext cx="1019047" cy="46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462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362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59685" y="2640965"/>
            <a:ext cx="838835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20767" y="3614714"/>
            <a:ext cx="687548" cy="390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23795" y="5156835"/>
            <a:ext cx="846582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20570" y="5884545"/>
            <a:ext cx="516445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  <p:bldP spid="12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0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9560" y="2708910"/>
            <a:ext cx="9632315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4285" y="3596946"/>
            <a:ext cx="1257142" cy="439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7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72640" y="2635885"/>
            <a:ext cx="925258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00952" y="3593783"/>
            <a:ext cx="3819047" cy="486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4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39315" y="3567430"/>
            <a:ext cx="898017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6190" y="4469421"/>
            <a:ext cx="3295238" cy="476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7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47850" y="3429000"/>
            <a:ext cx="9319260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82090" y="4364990"/>
            <a:ext cx="822198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1124585"/>
            <a:ext cx="10800000" cy="4781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0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24830" y="1183640"/>
            <a:ext cx="99060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58355" y="1983105"/>
            <a:ext cx="1066800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81780" y="2825750"/>
            <a:ext cx="100012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697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54605" y="2641600"/>
            <a:ext cx="850646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37080" y="3543935"/>
            <a:ext cx="596074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54605" y="5175885"/>
            <a:ext cx="8485505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037257" y="6110823"/>
            <a:ext cx="1712434" cy="423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0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3115" y="2707640"/>
            <a:ext cx="901128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0190" y="3576320"/>
            <a:ext cx="914400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15238" y="5337200"/>
            <a:ext cx="5390476" cy="486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9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62857" y="2001556"/>
            <a:ext cx="361904" cy="362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5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2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9605" y="1196340"/>
            <a:ext cx="863981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1700530"/>
            <a:ext cx="10146030" cy="2204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2024-06-06T01:11:49Z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