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9" r:id="rId4"/>
    <p:sldId id="388" r:id="rId5"/>
    <p:sldId id="387" r:id="rId6"/>
    <p:sldId id="386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  <p:sldId id="363" r:id="rId28"/>
    <p:sldId id="362" r:id="rId29"/>
    <p:sldId id="361" r:id="rId30"/>
    <p:sldId id="360" r:id="rId31"/>
    <p:sldId id="359" r:id="rId32"/>
    <p:sldId id="358" r:id="rId33"/>
    <p:sldId id="357" r:id="rId34"/>
    <p:sldId id="355" r:id="rId35"/>
    <p:sldId id="354" r:id="rId36"/>
    <p:sldId id="353" r:id="rId37"/>
    <p:sldId id="352" r:id="rId38"/>
    <p:sldId id="351" r:id="rId39"/>
    <p:sldId id="350" r:id="rId40"/>
    <p:sldId id="348" r:id="rId41"/>
    <p:sldId id="347" r:id="rId42"/>
    <p:sldId id="346" r:id="rId43"/>
    <p:sldId id="345" r:id="rId44"/>
    <p:sldId id="344" r:id="rId45"/>
    <p:sldId id="343" r:id="rId46"/>
    <p:sldId id="341" r:id="rId47"/>
    <p:sldId id="340" r:id="rId48"/>
    <p:sldId id="339" r:id="rId49"/>
    <p:sldId id="338" r:id="rId50"/>
    <p:sldId id="337" r:id="rId51"/>
    <p:sldId id="336" r:id="rId52"/>
    <p:sldId id="334" r:id="rId53"/>
    <p:sldId id="333" r:id="rId54"/>
    <p:sldId id="332" r:id="rId55"/>
    <p:sldId id="331" r:id="rId56"/>
    <p:sldId id="330" r:id="rId57"/>
    <p:sldId id="329" r:id="rId58"/>
    <p:sldId id="327" r:id="rId59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1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2476500"/>
            <a:ext cx="10982325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6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0230" y="2324735"/>
            <a:ext cx="365569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155005"/>
            <a:ext cx="447619" cy="352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1897275"/>
            <a:ext cx="285714" cy="295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2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210"/>
            <a:ext cx="10800000" cy="550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173285"/>
            <a:ext cx="10800000" cy="552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7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3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1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340" y="1676400"/>
            <a:ext cx="980948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2497761"/>
            <a:ext cx="571428" cy="352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8290" y="3871595"/>
            <a:ext cx="996124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9665" y="4509135"/>
            <a:ext cx="1038987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39190" y="5184775"/>
            <a:ext cx="1038034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58240" y="5881370"/>
            <a:ext cx="483298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6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240" y="2392045"/>
            <a:ext cx="990155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665" y="3141345"/>
            <a:ext cx="1039050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6330" y="3852545"/>
            <a:ext cx="100990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8571" y="4614937"/>
            <a:ext cx="7666666" cy="38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5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07"/>
          <a:stretch>
            <a:fillRect/>
          </a:stretch>
        </p:blipFill>
        <p:spPr>
          <a:xfrm>
            <a:off x="720090" y="3860800"/>
            <a:ext cx="10800080" cy="195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89"/>
          <a:stretch>
            <a:fillRect/>
          </a:stretch>
        </p:blipFill>
        <p:spPr>
          <a:xfrm>
            <a:off x="767715" y="1124585"/>
            <a:ext cx="10800080" cy="1985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758"/>
          <a:stretch>
            <a:fillRect/>
          </a:stretch>
        </p:blipFill>
        <p:spPr>
          <a:xfrm>
            <a:off x="623570" y="3213100"/>
            <a:ext cx="10800080" cy="137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58"/>
          <a:stretch>
            <a:fillRect/>
          </a:stretch>
        </p:blipFill>
        <p:spPr>
          <a:xfrm>
            <a:off x="720090" y="1340670"/>
            <a:ext cx="10800080" cy="400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7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2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6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0476" y="1143589"/>
            <a:ext cx="428571" cy="371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2990" y="1756410"/>
            <a:ext cx="104902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3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77142" y="2498493"/>
            <a:ext cx="2076190" cy="38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9047" y="3175875"/>
            <a:ext cx="4047619" cy="37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39047" y="3185415"/>
            <a:ext cx="1685714" cy="36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3853256"/>
            <a:ext cx="1238095" cy="38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24761" y="4549719"/>
            <a:ext cx="1628571" cy="34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1793010"/>
            <a:ext cx="9485714" cy="40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15" y="2589345"/>
            <a:ext cx="10800000" cy="570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905" y="2636520"/>
            <a:ext cx="875474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4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740" y="3129915"/>
            <a:ext cx="969454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3943622"/>
            <a:ext cx="9904761" cy="38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215" y="4512945"/>
            <a:ext cx="997394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8571" y="5343714"/>
            <a:ext cx="571428" cy="34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1792656"/>
            <a:ext cx="9504761" cy="38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165" y="2372995"/>
            <a:ext cx="1005459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3176321"/>
            <a:ext cx="9904761" cy="38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3863382"/>
            <a:ext cx="9876190" cy="4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047" y="4559986"/>
            <a:ext cx="2200000" cy="38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1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3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1"/>
          <a:stretch>
            <a:fillRect/>
          </a:stretch>
        </p:blipFill>
        <p:spPr>
          <a:xfrm>
            <a:off x="3623900" y="972185"/>
            <a:ext cx="4944200" cy="427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5238" y="1181824"/>
            <a:ext cx="257142" cy="34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619" y="1172287"/>
            <a:ext cx="1657142" cy="35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1887597"/>
            <a:ext cx="400000" cy="324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2120" y="1769745"/>
            <a:ext cx="231584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600" y="3860615"/>
            <a:ext cx="10800000" cy="63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796266" y="3946661"/>
            <a:ext cx="2428571" cy="38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3135867"/>
            <a:ext cx="9495238" cy="3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1115" y="3636645"/>
            <a:ext cx="1006538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4479943"/>
            <a:ext cx="9866666" cy="3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4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51727" y="1786545"/>
            <a:ext cx="265675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9450" y="5876925"/>
            <a:ext cx="858393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6354445"/>
            <a:ext cx="854138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4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66800"/>
            <a:ext cx="101930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52600"/>
            <a:ext cx="1009904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352675"/>
            <a:ext cx="1030986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172371"/>
            <a:ext cx="4295238" cy="38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1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5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3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2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260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6666" y="1773413"/>
            <a:ext cx="819047" cy="36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714" y="2450798"/>
            <a:ext cx="2028571" cy="37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6190" y="3128183"/>
            <a:ext cx="800000" cy="33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2090" y="975995"/>
            <a:ext cx="49657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2506667"/>
            <a:ext cx="5714285" cy="39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9047" y="3850692"/>
            <a:ext cx="7485714" cy="39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72380" y="1791546"/>
            <a:ext cx="1704761" cy="35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8571" y="3135222"/>
            <a:ext cx="2828571" cy="36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428" y="3135222"/>
            <a:ext cx="2504761" cy="35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3802295"/>
            <a:ext cx="1238095" cy="36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5705" y="1130300"/>
            <a:ext cx="56769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788860"/>
            <a:ext cx="10800000" cy="1359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3175" y="1688465"/>
            <a:ext cx="101346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285" y="2319020"/>
            <a:ext cx="1090612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28495"/>
            <a:ext cx="10561904" cy="28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090" y="3395980"/>
            <a:ext cx="825817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7455" y="4168140"/>
            <a:ext cx="805180" cy="12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11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0390"/>
            <a:ext cx="10800000" cy="368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780030"/>
            <a:ext cx="1070229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389630"/>
            <a:ext cx="1070229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999865"/>
            <a:ext cx="1071245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619625"/>
            <a:ext cx="713867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690" y="5239385"/>
            <a:ext cx="463613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600" y="1484445"/>
            <a:ext cx="10800000" cy="55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983615" y="1484630"/>
            <a:ext cx="1080770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9435" y="2060575"/>
            <a:ext cx="1116203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1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2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285" y="3926721"/>
            <a:ext cx="295238" cy="30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5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5238" y="1935701"/>
            <a:ext cx="333333" cy="29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3333" y="4168436"/>
            <a:ext cx="276190" cy="29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265" y="2934970"/>
            <a:ext cx="978090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3775660"/>
            <a:ext cx="9857141" cy="3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690" y="4285615"/>
            <a:ext cx="1003554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39047" y="5139346"/>
            <a:ext cx="6466666" cy="38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190" y="998855"/>
            <a:ext cx="994791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718945"/>
            <a:ext cx="1041590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397760"/>
            <a:ext cx="1057656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915"/>
            <a:ext cx="10800000" cy="61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81904" y="3299091"/>
            <a:ext cx="2266666" cy="3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1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6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0392" y="1238448"/>
            <a:ext cx="219182" cy="24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1825" y="6323330"/>
            <a:ext cx="602361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1904" y="2591375"/>
            <a:ext cx="2504761" cy="3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7985" y="3933190"/>
            <a:ext cx="305244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2130" y="3950335"/>
            <a:ext cx="306451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9047" y="5363366"/>
            <a:ext cx="4523809" cy="39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39047" y="5363366"/>
            <a:ext cx="3714285" cy="39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9047" y="6096848"/>
            <a:ext cx="1600000" cy="34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8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9829" y="6218646"/>
            <a:ext cx="1443125" cy="33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2024-06-06T01:32:42Z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