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8" r:id="rId4"/>
    <p:sldId id="357" r:id="rId5"/>
    <p:sldId id="356" r:id="rId6"/>
    <p:sldId id="355" r:id="rId7"/>
    <p:sldId id="354" r:id="rId8"/>
    <p:sldId id="353" r:id="rId9"/>
    <p:sldId id="351" r:id="rId10"/>
    <p:sldId id="350" r:id="rId11"/>
    <p:sldId id="349" r:id="rId12"/>
    <p:sldId id="348" r:id="rId13"/>
    <p:sldId id="347" r:id="rId14"/>
    <p:sldId id="346" r:id="rId15"/>
    <p:sldId id="345" r:id="rId16"/>
    <p:sldId id="344" r:id="rId17"/>
    <p:sldId id="343" r:id="rId18"/>
    <p:sldId id="342" r:id="rId19"/>
    <p:sldId id="341" r:id="rId20"/>
    <p:sldId id="340" r:id="rId21"/>
    <p:sldId id="339" r:id="rId22"/>
    <p:sldId id="338" r:id="rId23"/>
    <p:sldId id="337" r:id="rId24"/>
    <p:sldId id="336" r:id="rId25"/>
    <p:sldId id="335" r:id="rId26"/>
    <p:sldId id="334" r:id="rId27"/>
    <p:sldId id="333" r:id="rId28"/>
    <p:sldId id="332" r:id="rId29"/>
    <p:sldId id="331" r:id="rId30"/>
    <p:sldId id="392" r:id="rId31"/>
    <p:sldId id="330" r:id="rId32"/>
    <p:sldId id="329" r:id="rId33"/>
    <p:sldId id="328" r:id="rId34"/>
    <p:sldId id="327" r:id="rId35"/>
    <p:sldId id="326" r:id="rId36"/>
    <p:sldId id="325" r:id="rId37"/>
    <p:sldId id="393" r:id="rId38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2350" y="2842895"/>
            <a:ext cx="5067300" cy="1171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0530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26413" y="1979688"/>
            <a:ext cx="236345" cy="273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40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028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35791" y="2243794"/>
            <a:ext cx="336345" cy="377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750" y="5589270"/>
            <a:ext cx="5908675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91428" y="3612577"/>
            <a:ext cx="571428" cy="571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265" y="4587240"/>
            <a:ext cx="3851275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4740" y="1143635"/>
            <a:ext cx="69786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3570" y="2132965"/>
            <a:ext cx="397573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24245" y="3284855"/>
            <a:ext cx="2680970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120000" y="3364756"/>
            <a:ext cx="533333" cy="524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24761" y="4499171"/>
            <a:ext cx="1142857" cy="533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5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345"/>
          <a:stretch>
            <a:fillRect/>
          </a:stretch>
        </p:blipFill>
        <p:spPr>
          <a:xfrm>
            <a:off x="720090" y="972185"/>
            <a:ext cx="10800000" cy="3483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4076515"/>
            <a:ext cx="10800000" cy="2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746"/>
          <a:stretch>
            <a:fillRect/>
          </a:stretch>
        </p:blipFill>
        <p:spPr>
          <a:xfrm>
            <a:off x="623570" y="1053015"/>
            <a:ext cx="10800000" cy="3059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12"/>
          <a:stretch>
            <a:fillRect/>
          </a:stretch>
        </p:blipFill>
        <p:spPr>
          <a:xfrm>
            <a:off x="695325" y="620395"/>
            <a:ext cx="8836025" cy="6120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843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99515" y="1116330"/>
            <a:ext cx="882523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3570" y="2132965"/>
            <a:ext cx="963676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23570" y="3140710"/>
            <a:ext cx="957897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23570" y="4076700"/>
            <a:ext cx="9520555" cy="84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81990" y="5300980"/>
            <a:ext cx="943165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20" grpId="0" bldLvl="0" animBg="1"/>
      <p:bldP spid="27" grpId="0" bldLvl="0" animBg="1"/>
      <p:bldP spid="3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139825"/>
            <a:ext cx="946658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3570" y="2132965"/>
            <a:ext cx="9568180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90" y="3217545"/>
            <a:ext cx="9645015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1904" y="4393058"/>
            <a:ext cx="923809" cy="562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24" grpId="0" bldLvl="0" animBg="1"/>
      <p:bldP spid="3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110"/>
            <a:ext cx="98461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74750" y="988695"/>
            <a:ext cx="804735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8805" y="1924685"/>
            <a:ext cx="869315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60400" y="2860675"/>
            <a:ext cx="853567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598805" y="3797300"/>
            <a:ext cx="8721090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660400" y="4876800"/>
            <a:ext cx="856170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660400" y="5741035"/>
            <a:ext cx="8475345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21" grpId="0" bldLvl="0" animBg="1"/>
      <p:bldP spid="33" grpId="0" bldLvl="0" animBg="1"/>
      <p:bldP spid="40" grpId="0" bldLvl="0" animBg="1"/>
      <p:bldP spid="4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094"/>
          <a:stretch>
            <a:fillRect/>
          </a:stretch>
        </p:blipFill>
        <p:spPr>
          <a:xfrm>
            <a:off x="720090" y="972185"/>
            <a:ext cx="10800000" cy="4159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23570" y="1124585"/>
            <a:ext cx="9541510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2204720"/>
            <a:ext cx="9541510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695325" y="3213100"/>
            <a:ext cx="9541510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551815" y="4293235"/>
            <a:ext cx="9541510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46" grpId="0" bldLvl="0" animBg="1"/>
      <p:bldP spid="4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52"/>
          <a:stretch>
            <a:fillRect/>
          </a:stretch>
        </p:blipFill>
        <p:spPr>
          <a:xfrm>
            <a:off x="767715" y="1340670"/>
            <a:ext cx="10800000" cy="4239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7" name="矩形 46"/>
          <p:cNvSpPr/>
          <p:nvPr/>
        </p:nvSpPr>
        <p:spPr bwMode="white">
          <a:xfrm>
            <a:off x="767715" y="1412875"/>
            <a:ext cx="9541510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13435" y="2493010"/>
            <a:ext cx="9567545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325" y="3573145"/>
            <a:ext cx="9541510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1815" y="4580890"/>
            <a:ext cx="9567545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31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72380" y="1196340"/>
            <a:ext cx="221361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05714" y="1267585"/>
            <a:ext cx="1190476" cy="524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62857" y="2478535"/>
            <a:ext cx="533333" cy="381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48"/>
          <a:stretch>
            <a:fillRect/>
          </a:stretch>
        </p:blipFill>
        <p:spPr>
          <a:xfrm>
            <a:off x="720090" y="972185"/>
            <a:ext cx="10800000" cy="455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2038985" y="3500755"/>
            <a:ext cx="866457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415415" y="4580890"/>
            <a:ext cx="9218295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7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52"/>
          <a:stretch>
            <a:fillRect/>
          </a:stretch>
        </p:blipFill>
        <p:spPr>
          <a:xfrm>
            <a:off x="623570" y="1196525"/>
            <a:ext cx="10800000" cy="4531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415415" y="1340485"/>
            <a:ext cx="9334500" cy="80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415415" y="2493010"/>
            <a:ext cx="9334500" cy="80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1487805" y="3500755"/>
            <a:ext cx="9306560" cy="93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1487805" y="4639310"/>
            <a:ext cx="9306560" cy="93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7" grpId="0" bldLvl="0" animBg="1"/>
      <p:bldP spid="48" grpId="0" bldLvl="0" animBg="1"/>
      <p:bldP spid="4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53333" y="3539094"/>
            <a:ext cx="552380" cy="534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43595" y="3324225"/>
            <a:ext cx="85979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36160" y="4594860"/>
            <a:ext cx="70104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279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468630"/>
            <a:ext cx="10054590" cy="3493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3500755"/>
            <a:ext cx="10054590" cy="3058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9189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35730" y="1772920"/>
            <a:ext cx="57658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2024-06-06T04:11:18Z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