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2871470"/>
            <a:ext cx="103727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2132965"/>
            <a:ext cx="70573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4018280"/>
            <a:ext cx="732790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86655" y="5315585"/>
            <a:ext cx="60452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6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8435" y="1052830"/>
            <a:ext cx="38836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2060575"/>
            <a:ext cx="47021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9545" y="2913380"/>
            <a:ext cx="60769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9486" y="4021911"/>
            <a:ext cx="4524738" cy="48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3080" y="4954905"/>
            <a:ext cx="460946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49520" y="5726430"/>
            <a:ext cx="51530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280" y="969645"/>
            <a:ext cx="466598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857" y="2164642"/>
            <a:ext cx="2333332" cy="54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252332"/>
            <a:ext cx="2085714" cy="50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3140710"/>
            <a:ext cx="93579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4220845"/>
            <a:ext cx="856297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3213100"/>
            <a:ext cx="950658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149090"/>
            <a:ext cx="1020762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7945" y="5373370"/>
            <a:ext cx="95161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2060575"/>
            <a:ext cx="966914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3260955"/>
            <a:ext cx="2057142" cy="5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2060575"/>
            <a:ext cx="94411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2996565"/>
            <a:ext cx="93656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2159635"/>
            <a:ext cx="90805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8815" y="4122420"/>
            <a:ext cx="94945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9523" y="5424010"/>
            <a:ext cx="857142" cy="5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2132965"/>
            <a:ext cx="94075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291545"/>
            <a:ext cx="2009523" cy="50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34020" y="1892300"/>
            <a:ext cx="1459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810" y="2933700"/>
            <a:ext cx="49149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8345" y="3933190"/>
            <a:ext cx="36601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7085" y="4984584"/>
            <a:ext cx="1126695" cy="4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24020" y="5732780"/>
            <a:ext cx="19945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32910" y="1052830"/>
            <a:ext cx="31216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4495" y="1988820"/>
            <a:ext cx="29121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4724" y="3080652"/>
            <a:ext cx="1122326" cy="4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4495" y="3933190"/>
            <a:ext cx="21164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08120" y="4940935"/>
            <a:ext cx="54578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06595" y="5878830"/>
            <a:ext cx="25622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5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3769" y="1144075"/>
            <a:ext cx="1112335" cy="53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0866" y="1171245"/>
            <a:ext cx="1121379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9115" y="1988820"/>
            <a:ext cx="23577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6717" y="3045962"/>
            <a:ext cx="1130422" cy="50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4470" y="3860800"/>
            <a:ext cx="28873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5105" y="4956905"/>
            <a:ext cx="1112335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60977" y="5898792"/>
            <a:ext cx="2776317" cy="52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4335" y="1052830"/>
            <a:ext cx="28530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1175" y="1915160"/>
            <a:ext cx="38106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6970" y="3029799"/>
            <a:ext cx="550774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6355" y="3831590"/>
            <a:ext cx="30937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47870" y="4829810"/>
            <a:ext cx="627443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26196" y="5932765"/>
            <a:ext cx="514056" cy="5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2" grpId="0" bldLvl="0" animBg="1"/>
      <p:bldP spid="15" grpId="0" bldLvl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5910" y="980440"/>
            <a:ext cx="30549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4002" y="2113621"/>
            <a:ext cx="1028841" cy="44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2715" y="2087675"/>
            <a:ext cx="1054778" cy="50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0685" y="3021729"/>
            <a:ext cx="2706112" cy="50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0685" y="3973081"/>
            <a:ext cx="1063424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9311" y="4915783"/>
            <a:ext cx="1037487" cy="44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42559" y="5832540"/>
            <a:ext cx="3726308" cy="5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0010" y="1124585"/>
            <a:ext cx="8566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235" y="2060575"/>
            <a:ext cx="448564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2857" y="3204165"/>
            <a:ext cx="1780952" cy="53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62730" y="4215130"/>
            <a:ext cx="16421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4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1988820"/>
            <a:ext cx="35090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2996565"/>
            <a:ext cx="39998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465" y="4796790"/>
            <a:ext cx="62642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3705" y="5876925"/>
            <a:ext cx="52025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2132965"/>
            <a:ext cx="432435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204202"/>
            <a:ext cx="2009523" cy="5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4076700"/>
            <a:ext cx="593280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5293314"/>
            <a:ext cx="580952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