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2" r:id="rId30"/>
    <p:sldId id="331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1962150"/>
            <a:ext cx="121443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48865" y="1002665"/>
            <a:ext cx="12573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1090" y="946150"/>
            <a:ext cx="127698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9910" y="2058625"/>
            <a:ext cx="1121877" cy="4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59980" y="1975485"/>
            <a:ext cx="11480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6928" y="3030404"/>
            <a:ext cx="512353" cy="50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5948" y="3048073"/>
            <a:ext cx="477018" cy="43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13610" y="3940175"/>
            <a:ext cx="6972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90462" y="3966846"/>
            <a:ext cx="468184" cy="53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30400" y="4938395"/>
            <a:ext cx="6407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77763" y="4991631"/>
            <a:ext cx="1130710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03930" y="5732780"/>
            <a:ext cx="6927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95431" y="5936907"/>
            <a:ext cx="874534" cy="43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animBg="1"/>
      <p:bldP spid="12" grpId="0" bldLvl="0" animBg="1"/>
      <p:bldP spid="13" grpId="0" animBg="1"/>
      <p:bldP spid="14" grpId="0" animBg="1"/>
      <p:bldP spid="15" grpId="0" bldLvl="0" animBg="1"/>
      <p:bldP spid="16" grpId="0" animBg="1"/>
      <p:bldP spid="18" grpId="0" bldLvl="0" animBg="1"/>
      <p:bldP spid="19" grpId="0" animBg="1"/>
      <p:bldP spid="21" grpId="0" bldLvl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5" y="620210"/>
            <a:ext cx="10504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13025" y="1628775"/>
            <a:ext cx="97663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990" y="1700530"/>
            <a:ext cx="13474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1637" y="2846296"/>
            <a:ext cx="1472861" cy="5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4285" y="2640965"/>
            <a:ext cx="76771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51843" y="3810934"/>
            <a:ext cx="537270" cy="50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25105" y="3695700"/>
            <a:ext cx="92456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9830" y="4669155"/>
            <a:ext cx="6705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09535" y="4669155"/>
            <a:ext cx="72009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81985" y="5761355"/>
            <a:ext cx="7531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30451" y="5842238"/>
            <a:ext cx="592849" cy="46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17140" y="1291590"/>
            <a:ext cx="1310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1305" y="1188085"/>
            <a:ext cx="117983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7619" y="2430721"/>
            <a:ext cx="590476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4970" y="2344420"/>
            <a:ext cx="15786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8571" y="3441338"/>
            <a:ext cx="609523" cy="4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05714" y="3431804"/>
            <a:ext cx="580952" cy="5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57450" y="2301240"/>
            <a:ext cx="13627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445" y="2181225"/>
            <a:ext cx="7918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9995" y="3261995"/>
            <a:ext cx="16014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5714" y="3346972"/>
            <a:ext cx="619047" cy="48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60930" y="4294505"/>
            <a:ext cx="131889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9235" y="4276090"/>
            <a:ext cx="126492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97810" y="5328920"/>
            <a:ext cx="8826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47660" y="5360670"/>
            <a:ext cx="134493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29840" y="931545"/>
            <a:ext cx="102806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445" y="1034415"/>
            <a:ext cx="142875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8255" y="2057400"/>
            <a:ext cx="11303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6395" y="2075815"/>
            <a:ext cx="78232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48571" y="3239768"/>
            <a:ext cx="619047" cy="5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17180" y="3056255"/>
            <a:ext cx="69215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38730" y="4118610"/>
            <a:ext cx="101536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15120" y="4210050"/>
            <a:ext cx="132651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4970" y="5322570"/>
            <a:ext cx="126682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29840" y="5335270"/>
            <a:ext cx="14039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animBg="1"/>
      <p:bldP spid="14" grpId="0" bldLvl="0" animBg="1"/>
      <p:bldP spid="17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94280" y="1027430"/>
            <a:ext cx="10572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445" y="971550"/>
            <a:ext cx="83502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315" y="2023110"/>
            <a:ext cx="80581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8420" y="2023110"/>
            <a:ext cx="102933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9047" y="3300644"/>
            <a:ext cx="961904" cy="43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5280" y="3181985"/>
            <a:ext cx="150114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97760" y="4186555"/>
            <a:ext cx="125349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74330" y="4196715"/>
            <a:ext cx="98679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animBg="1"/>
      <p:bldP spid="14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23235" y="1916430"/>
            <a:ext cx="19761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5640" y="2708910"/>
            <a:ext cx="14497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9605" y="5256605"/>
            <a:ext cx="938875" cy="43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61130" y="6068695"/>
            <a:ext cx="9969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23795" y="4076700"/>
            <a:ext cx="124650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84515" y="4076700"/>
            <a:ext cx="105854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2040" y="5085080"/>
            <a:ext cx="124650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2760" y="5085080"/>
            <a:ext cx="105854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04893" y="5995561"/>
            <a:ext cx="569239" cy="4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0845" y="5857240"/>
            <a:ext cx="122047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406" y="4063376"/>
            <a:ext cx="510135" cy="5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8880" y="5085027"/>
            <a:ext cx="483749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7241" y="6009798"/>
            <a:ext cx="554112" cy="4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9690" y="3109595"/>
            <a:ext cx="71818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33" y="4404713"/>
            <a:ext cx="657142" cy="4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5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4180" y="4794885"/>
            <a:ext cx="95694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4085" y="4897120"/>
            <a:ext cx="10852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8371" y="6014300"/>
            <a:ext cx="588378" cy="5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5715" y="6014300"/>
            <a:ext cx="588378" cy="5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04535"/>
            <a:ext cx="10800000" cy="401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0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4705" y="1047115"/>
            <a:ext cx="90170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2222024"/>
            <a:ext cx="600000" cy="53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3233493"/>
            <a:ext cx="590476" cy="56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190" y="4264048"/>
            <a:ext cx="590476" cy="55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59455" y="1049655"/>
            <a:ext cx="7823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4470" y="1124585"/>
            <a:ext cx="29146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23795" y="2132965"/>
            <a:ext cx="7823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52080" y="2204720"/>
            <a:ext cx="141795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352040" y="3140710"/>
            <a:ext cx="141795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752080" y="3213100"/>
            <a:ext cx="141795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07895" y="4220845"/>
            <a:ext cx="11290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752080" y="4221480"/>
            <a:ext cx="11290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719830" y="5229225"/>
            <a:ext cx="11290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96860" y="5301615"/>
            <a:ext cx="11290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3910" y="2016125"/>
            <a:ext cx="7251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36180" y="1916430"/>
            <a:ext cx="13436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35505" y="2924810"/>
            <a:ext cx="13436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52385" y="3027680"/>
            <a:ext cx="11112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78405" y="3945890"/>
            <a:ext cx="100076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92035" y="3860800"/>
            <a:ext cx="17913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35505" y="4944110"/>
            <a:ext cx="224409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12025" y="4940935"/>
            <a:ext cx="13322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79650" y="5876925"/>
            <a:ext cx="10782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60235" y="5876925"/>
            <a:ext cx="10782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2423795" y="972185"/>
            <a:ext cx="8001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1124585"/>
            <a:ext cx="8001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432175" y="2060575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031990" y="1988820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27985" y="2924810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48525" y="2905760"/>
            <a:ext cx="138747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35505" y="3933190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48525" y="3933190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27985" y="4869180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392035" y="4940935"/>
            <a:ext cx="11684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07895" y="5876925"/>
            <a:ext cx="8515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340600" y="5805170"/>
            <a:ext cx="97155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24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8571" y="1172065"/>
            <a:ext cx="619047" cy="5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25" y="1124585"/>
            <a:ext cx="114554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1428" y="2210501"/>
            <a:ext cx="542857" cy="5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445" y="2068195"/>
            <a:ext cx="11391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8571" y="3277517"/>
            <a:ext cx="600000" cy="46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20000" y="3239409"/>
            <a:ext cx="561904" cy="5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6666" y="4277845"/>
            <a:ext cx="580952" cy="52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1428" y="4287372"/>
            <a:ext cx="552380" cy="5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29355" y="908685"/>
            <a:ext cx="142875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2035" y="908050"/>
            <a:ext cx="77152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8405" y="2033270"/>
            <a:ext cx="96012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2455" y="2032000"/>
            <a:ext cx="10096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88"/>
          <a:stretch>
            <a:fillRect/>
          </a:stretch>
        </p:blipFill>
        <p:spPr>
          <a:xfrm>
            <a:off x="695325" y="3015615"/>
            <a:ext cx="10800000" cy="308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517265" y="3140710"/>
            <a:ext cx="119126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8345" y="3072765"/>
            <a:ext cx="77152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48075" y="4149090"/>
            <a:ext cx="283400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795" y="5229225"/>
            <a:ext cx="117094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52080" y="5229225"/>
            <a:ext cx="17627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19"/>
          <a:stretch>
            <a:fillRect/>
          </a:stretch>
        </p:blipFill>
        <p:spPr>
          <a:xfrm>
            <a:off x="695960" y="1413060"/>
            <a:ext cx="10800000" cy="406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2352040" y="1340485"/>
            <a:ext cx="146431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1412875"/>
            <a:ext cx="72961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47850" y="2493010"/>
            <a:ext cx="72961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96225" y="2420620"/>
            <a:ext cx="105219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495550" y="3573145"/>
            <a:ext cx="105219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800975" y="3500755"/>
            <a:ext cx="9207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783840" y="4509135"/>
            <a:ext cx="105219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968615" y="4453890"/>
            <a:ext cx="105219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5090" y="2034540"/>
            <a:ext cx="7315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6155" y="1913890"/>
            <a:ext cx="66103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9495" y="2983865"/>
            <a:ext cx="165925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0290" y="2919730"/>
            <a:ext cx="10045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3935" y="3916680"/>
            <a:ext cx="80772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00290" y="3916680"/>
            <a:ext cx="10045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52040" y="4884420"/>
            <a:ext cx="13023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09043" y="5001377"/>
            <a:ext cx="724791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73813" y="5910391"/>
            <a:ext cx="454086" cy="48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00290" y="5732780"/>
            <a:ext cx="131000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3" grpId="0" bldLvl="0" animBg="1"/>
      <p:bldP spid="14" grpId="0" bldLvl="0" animBg="1"/>
      <p:bldP spid="17" grpId="0" bldLvl="0" animBg="1"/>
      <p:bldP spid="19" grpId="0" animBg="1"/>
      <p:bldP spid="21" grpId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856.2913385826773,&quot;width&quot;:13522}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2024-06-06T02:37:42Z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