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976245"/>
            <a:ext cx="10800000" cy="676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0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2924810"/>
            <a:ext cx="936561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860800"/>
            <a:ext cx="1008888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4725035"/>
            <a:ext cx="981265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740065"/>
            <a:ext cx="8780952" cy="4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10033" y="5287485"/>
            <a:ext cx="4358383" cy="45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3500" y="5992495"/>
            <a:ext cx="40424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6045" y="1844675"/>
            <a:ext cx="317309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5130" y="2604770"/>
            <a:ext cx="585470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0476" y="3556129"/>
            <a:ext cx="2495238" cy="47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9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27750" y="2955925"/>
            <a:ext cx="326326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9045" y="3591560"/>
            <a:ext cx="409702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49180" y="5226743"/>
            <a:ext cx="938977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71678" y="5966320"/>
            <a:ext cx="1886650" cy="41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7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571" y="4536092"/>
            <a:ext cx="1019047" cy="47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5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840" y="3396615"/>
            <a:ext cx="941514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905" y="4235450"/>
            <a:ext cx="985266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5075" y="5095875"/>
            <a:ext cx="986472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34285" y="5976703"/>
            <a:ext cx="9628571" cy="476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124585"/>
            <a:ext cx="1002728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1510" y="2018665"/>
            <a:ext cx="1000633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1510" y="2843530"/>
            <a:ext cx="136398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96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0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63015" y="1124585"/>
            <a:ext cx="849757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1995520"/>
            <a:ext cx="800000" cy="45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9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14160" y="3429000"/>
            <a:ext cx="170624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2380" y="4374811"/>
            <a:ext cx="990476" cy="4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9523" y="4374811"/>
            <a:ext cx="1609522" cy="46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34285" y="5204068"/>
            <a:ext cx="990476" cy="4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5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9523" y="2812717"/>
            <a:ext cx="361904" cy="36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3610314"/>
            <a:ext cx="542857" cy="48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095" y="5258069"/>
            <a:ext cx="542857" cy="48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6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380" y="1984328"/>
            <a:ext cx="542857" cy="48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2857" y="2068724"/>
            <a:ext cx="323809" cy="36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333" y="3852093"/>
            <a:ext cx="342857" cy="38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8095" y="3861629"/>
            <a:ext cx="400000" cy="36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714" y="4748545"/>
            <a:ext cx="361904" cy="36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7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05680" y="2630805"/>
            <a:ext cx="111442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2857" y="3860289"/>
            <a:ext cx="409523" cy="4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630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90" y="683895"/>
            <a:ext cx="9274810" cy="446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235" y="620395"/>
            <a:ext cx="77914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300980"/>
            <a:ext cx="9274810" cy="143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460" y="2853055"/>
            <a:ext cx="943419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3789045"/>
            <a:ext cx="83426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7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1042" y="2576737"/>
            <a:ext cx="798140" cy="34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7895" y="3977005"/>
            <a:ext cx="108585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2297" y="5468366"/>
            <a:ext cx="836884" cy="37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2024-06-06T01:19:44Z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