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3" r:id="rId4"/>
    <p:sldId id="362" r:id="rId5"/>
    <p:sldId id="361" r:id="rId6"/>
    <p:sldId id="360" r:id="rId7"/>
    <p:sldId id="359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828925"/>
            <a:ext cx="67818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67380" y="2908935"/>
            <a:ext cx="392811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4515" y="2903220"/>
            <a:ext cx="25888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2090" y="3805555"/>
            <a:ext cx="18167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041150"/>
            <a:ext cx="3657142" cy="46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7700" y="1838960"/>
            <a:ext cx="34169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995749"/>
            <a:ext cx="476190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8480" y="1989455"/>
            <a:ext cx="29743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540" y="2717165"/>
            <a:ext cx="281241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2925445"/>
            <a:ext cx="34702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630" y="2920365"/>
            <a:ext cx="34702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5243376"/>
            <a:ext cx="1047619" cy="4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5224307"/>
            <a:ext cx="1019047" cy="4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7840" y="3779520"/>
            <a:ext cx="970661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380" y="4871994"/>
            <a:ext cx="5361904" cy="4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9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380" y="2761615"/>
            <a:ext cx="830580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9835" y="3559810"/>
            <a:ext cx="888619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290" y="4390390"/>
            <a:ext cx="88569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6980" y="5169535"/>
            <a:ext cx="88576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6895" y="6112736"/>
            <a:ext cx="4287687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6" grpId="0" bldLvl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135630"/>
            <a:ext cx="6832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39695" y="3284855"/>
            <a:ext cx="10033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3356610"/>
            <a:ext cx="10033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92260" y="3356610"/>
            <a:ext cx="10033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67940" y="4293235"/>
            <a:ext cx="8572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38750" y="4293235"/>
            <a:ext cx="8572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92260" y="4293235"/>
            <a:ext cx="8572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72130" y="5156835"/>
            <a:ext cx="8572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80100" y="5180330"/>
            <a:ext cx="8572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052830"/>
            <a:ext cx="86880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72920"/>
            <a:ext cx="10342880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995" y="3789045"/>
            <a:ext cx="918654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4797425"/>
            <a:ext cx="97440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715" y="5572760"/>
            <a:ext cx="999045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125220"/>
            <a:ext cx="93370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061210"/>
            <a:ext cx="97586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40050"/>
            <a:ext cx="99542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898900"/>
            <a:ext cx="917511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1052830"/>
            <a:ext cx="930783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134655"/>
            <a:ext cx="9466666" cy="4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00045"/>
            <a:ext cx="61525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5855" y="2969687"/>
            <a:ext cx="299551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3069590"/>
            <a:ext cx="91795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4005580"/>
            <a:ext cx="96348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10665" y="4878705"/>
            <a:ext cx="953770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07160" y="5801995"/>
            <a:ext cx="39223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1919605"/>
            <a:ext cx="910336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715" y="2903220"/>
            <a:ext cx="715137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2210796"/>
            <a:ext cx="971428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3097012"/>
            <a:ext cx="514285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4002286"/>
            <a:ext cx="2295238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055" y="4907280"/>
            <a:ext cx="14509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5" y="5690870"/>
            <a:ext cx="15240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1055370"/>
            <a:ext cx="90792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70405"/>
            <a:ext cx="99421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29890"/>
            <a:ext cx="96837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933190"/>
            <a:ext cx="97409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52155"/>
            <a:ext cx="10800000" cy="206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23570" y="4797425"/>
            <a:ext cx="99155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925886"/>
            <a:ext cx="1323809" cy="46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  <p:bldP spid="23" grpId="0" bldLvl="0" animBg="1"/>
      <p:bldP spid="2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8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100" y="1239520"/>
            <a:ext cx="92195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67560"/>
            <a:ext cx="97955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20060"/>
            <a:ext cx="97351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005580"/>
            <a:ext cx="95923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6110" y="4923790"/>
            <a:ext cx="95897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6110" y="5859780"/>
            <a:ext cx="61328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3" grpId="0" bldLvl="0" animBg="1"/>
      <p:bldP spid="26" grpId="0" bldLvl="0" animBg="1"/>
      <p:bldP spid="3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725207"/>
            <a:ext cx="10800000" cy="340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1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7959" y="1871273"/>
            <a:ext cx="332978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6165215"/>
            <a:ext cx="61410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48455"/>
            <a:ext cx="9360000" cy="399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8400" y="1487805"/>
            <a:ext cx="5276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13"/>
          <a:stretch>
            <a:fillRect/>
          </a:stretch>
        </p:blipFill>
        <p:spPr>
          <a:xfrm>
            <a:off x="1919605" y="4436745"/>
            <a:ext cx="9360000" cy="237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8"/>
          <a:stretch>
            <a:fillRect/>
          </a:stretch>
        </p:blipFill>
        <p:spPr>
          <a:xfrm>
            <a:off x="911860" y="981260"/>
            <a:ext cx="9360000" cy="234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12915"/>
            <a:ext cx="9360000" cy="140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868995"/>
            <a:ext cx="9360000" cy="168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91995" y="5873750"/>
            <a:ext cx="88709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605" y="4495165"/>
            <a:ext cx="40316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8571" y="5574043"/>
            <a:ext cx="3580952" cy="4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2089810"/>
            <a:ext cx="3571428" cy="47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440" y="2834005"/>
            <a:ext cx="37617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2972952"/>
            <a:ext cx="3171428" cy="4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3878144"/>
            <a:ext cx="504761" cy="4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30" y="3740150"/>
            <a:ext cx="38125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2024-06-05T05:06:50Z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